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61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5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theme/theme11.xml" ContentType="application/vnd.openxmlformats-officedocument.theme+xml"/>
  <Override PartName="/ppt/slideLayouts/slideLayout159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12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s/slide24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15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9" r:id="rId2"/>
    <p:sldMasterId id="2147483692" r:id="rId3"/>
    <p:sldMasterId id="2147483706" r:id="rId4"/>
    <p:sldMasterId id="2147483720" r:id="rId5"/>
    <p:sldMasterId id="2147483734" r:id="rId6"/>
    <p:sldMasterId id="2147483748" r:id="rId7"/>
    <p:sldMasterId id="2147483762" r:id="rId8"/>
    <p:sldMasterId id="2147483776" r:id="rId9"/>
    <p:sldMasterId id="2147483790" r:id="rId10"/>
    <p:sldMasterId id="2147483804" r:id="rId11"/>
    <p:sldMasterId id="2147483818" r:id="rId12"/>
    <p:sldMasterId id="2147483832" r:id="rId13"/>
  </p:sldMasterIdLst>
  <p:sldIdLst>
    <p:sldId id="289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6591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1727200" cy="242888"/>
          </a:xfr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49600" y="6346830"/>
            <a:ext cx="5181600" cy="2524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86851" y="6356350"/>
            <a:ext cx="2844800" cy="196850"/>
          </a:xfr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271466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5998112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083702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7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8506107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1102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7217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51719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0535428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08909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16141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61235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658140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86717674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6530901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3222008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73046524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5750695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7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6354968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81907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32839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709721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254661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05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-101600" y="5257800"/>
            <a:ext cx="2946400" cy="685800"/>
            <a:chOff x="76200" y="2209800"/>
            <a:chExt cx="2209800" cy="6858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76200" y="2209800"/>
              <a:ext cx="2209800" cy="5540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900" b="1" spc="-150" dirty="0">
                  <a:solidFill>
                    <a:prstClr val="white"/>
                  </a:solidFill>
                  <a:latin typeface="Arial"/>
                  <a:cs typeface="Arial"/>
                </a:rPr>
                <a:t>BITS</a:t>
              </a:r>
              <a:r>
                <a:rPr lang="en-US" sz="2900" spc="-150" dirty="0">
                  <a:solidFill>
                    <a:prstClr val="white"/>
                  </a:solidFill>
                  <a:latin typeface="Arial"/>
                  <a:cs typeface="Arial"/>
                </a:rPr>
                <a:t> Pilani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228600" y="2665413"/>
              <a:ext cx="1905000" cy="2301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spc="-150" dirty="0">
                  <a:solidFill>
                    <a:srgbClr val="FFFFFF"/>
                  </a:solidFill>
                  <a:latin typeface="Arial"/>
                  <a:cs typeface="Arial"/>
                </a:rPr>
                <a:t>Pilani | Dubai | Goa | Hyderabad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525567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64320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0301970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57107288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57195363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5132455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65284426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9427743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14568270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7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39591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28846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AB0BB-74DC-43C2-9BF3-087E83C7A8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63079254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7634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234844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77310934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232673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618130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9620697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44898214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44081605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77243038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694925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368800" y="6596080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</a:rPr>
              <a:t>BITS </a:t>
            </a:r>
            <a:r>
              <a:rPr lang="en-US" sz="1100" smtClean="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pic>
        <p:nvPicPr>
          <p:cNvPr id="5" name="Picture 7" descr="Picture 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12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88092"/>
            <a:ext cx="1930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4400" y="6211905"/>
            <a:ext cx="5080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02700" y="623413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78567-A3A1-4D4B-B0C9-CC9824C014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85803249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2083826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7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00848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74244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03355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81477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8692108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14778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190580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24000371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156332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EF91A-DD30-45B2-953E-4CDE7ABDC7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326384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60466379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7835568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27077732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1609906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7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9968853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0994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3754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458071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61109165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4861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67986-3A09-46A6-99DB-6FB74C30BE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19227905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198350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36323027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68510180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9689636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85980235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40874140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5055027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8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2307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95472-4F9E-4FC5-9485-15AFF35E3D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145530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368800" y="6596080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</a:rPr>
              <a:t>BITS </a:t>
            </a:r>
            <a:r>
              <a:rPr lang="en-US" sz="1100" smtClean="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pic>
        <p:nvPicPr>
          <p:cNvPr id="4" name="Picture 7" descr="Picture 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12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1727200" cy="2428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49600" y="6346842"/>
            <a:ext cx="5181600" cy="2524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86851" y="6356350"/>
            <a:ext cx="28448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6EE811-B8CF-4DCC-A5A1-75DFB3FD08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952641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1727200" cy="2428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49600" y="6346842"/>
            <a:ext cx="5181600" cy="2524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86851" y="6356350"/>
            <a:ext cx="28448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34EF4-BB8D-4847-8CBD-70EB176A7F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8074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368800" y="6596068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dirty="0" smtClean="0">
                <a:solidFill>
                  <a:srgbClr val="101141"/>
                </a:solidFill>
              </a:rPr>
              <a:t>BITS </a:t>
            </a:r>
            <a:r>
              <a:rPr lang="en-US" sz="1100" dirty="0" err="1" smtClean="0">
                <a:solidFill>
                  <a:srgbClr val="101141"/>
                </a:solidFill>
              </a:rPr>
              <a:t>Pilani</a:t>
            </a:r>
            <a:r>
              <a:rPr lang="en-US" sz="1100" dirty="0" smtClean="0">
                <a:solidFill>
                  <a:srgbClr val="101141"/>
                </a:solidFill>
              </a:rPr>
              <a:t>, Deemed to be University under Section 3 of UGC Act, 1956</a:t>
            </a:r>
          </a:p>
        </p:txBody>
      </p:sp>
      <p:pic>
        <p:nvPicPr>
          <p:cNvPr id="5" name="Picture 7" descr="Picture 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4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88080"/>
            <a:ext cx="1930400" cy="365125"/>
          </a:xfr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4400" y="6211893"/>
            <a:ext cx="5080000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02700" y="6234118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417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29" y="6324617"/>
            <a:ext cx="1132416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229526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1727200" cy="2428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49600" y="6346842"/>
            <a:ext cx="5181600" cy="2524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86851" y="6356350"/>
            <a:ext cx="28448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8A9AC-E779-4F00-B7B1-6B9A1A9BDD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567688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1727200" cy="2428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49600" y="6346842"/>
            <a:ext cx="5181600" cy="2524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86851" y="6356350"/>
            <a:ext cx="28448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200E9-FD01-4B12-B1B3-62B6F85607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935085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55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55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66966-C60E-4DEC-80B2-8F7B3203DA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863983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101600" y="3352817"/>
            <a:ext cx="27432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-101600" y="5257800"/>
            <a:ext cx="2946400" cy="685800"/>
            <a:chOff x="76200" y="2209800"/>
            <a:chExt cx="2209800" cy="6858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76200" y="2209800"/>
              <a:ext cx="2209800" cy="5540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900" b="1" spc="-150" dirty="0">
                  <a:solidFill>
                    <a:schemeClr val="bg1"/>
                  </a:solidFill>
                  <a:latin typeface="Arial"/>
                  <a:cs typeface="Arial"/>
                </a:rPr>
                <a:t>BITS</a:t>
              </a:r>
              <a:r>
                <a:rPr lang="en-US" sz="2900" spc="-150" dirty="0">
                  <a:solidFill>
                    <a:schemeClr val="bg1"/>
                  </a:solidFill>
                  <a:latin typeface="Arial"/>
                  <a:cs typeface="Arial"/>
                </a:rPr>
                <a:t> Pilani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228600" y="2665413"/>
              <a:ext cx="1905000" cy="2301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spc="-150" dirty="0">
                  <a:solidFill>
                    <a:srgbClr val="FFFFFF"/>
                  </a:solidFill>
                  <a:latin typeface="Arial"/>
                  <a:cs typeface="Arial"/>
                </a:rPr>
                <a:t>Pilani | Dubai | Goa | Hyderabad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8458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996227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1656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4479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8680837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614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1221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7347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9994288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6354636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051459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131978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4327594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4387645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13793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02537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221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707864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386582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0166646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42676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78465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1482976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2317299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684965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0872320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64912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48252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440481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61051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6211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477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343342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3357343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46593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79115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8261625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2844413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6500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368800" y="6596068"/>
            <a:ext cx="78232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</a:rPr>
              <a:t>BITS </a:t>
            </a:r>
            <a:r>
              <a:rPr lang="en-US" sz="1100" smtClean="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pic>
        <p:nvPicPr>
          <p:cNvPr id="4" name="Picture 7" descr="Picture 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4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1727200" cy="242888"/>
          </a:xfr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49600" y="6346830"/>
            <a:ext cx="5181600" cy="2524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86851" y="6356350"/>
            <a:ext cx="2844800" cy="196850"/>
          </a:xfr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029380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677821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3479924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9677985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6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608446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5138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08103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25398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7578526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4337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410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1727200" cy="242888"/>
          </a:xfr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49600" y="6346830"/>
            <a:ext cx="5181600" cy="2524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86851" y="6356350"/>
            <a:ext cx="2844800" cy="196850"/>
          </a:xfr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385103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0079457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5382324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0644353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4390193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5730560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7774099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17676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46150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9581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682966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21" y="6324605"/>
            <a:ext cx="1132416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0833075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852121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82666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46085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81386744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36918060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2980235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9548336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77057466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366556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6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845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1727200" cy="242888"/>
          </a:xfr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49600" y="6346830"/>
            <a:ext cx="5181600" cy="2524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86851" y="6356350"/>
            <a:ext cx="2844800" cy="196850"/>
          </a:xfr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34854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53849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1380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689694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2377328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91142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 b="0" strike="noStrike" spc="-1" smtClean="0">
                <a:latin typeface="Arial"/>
              </a:rPr>
              <a:t>Click to edit Master subtitle style</a:t>
            </a:r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211548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401856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785314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07035872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 smtClean="0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77471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theme" Target="../theme/theme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368960" y="6596280"/>
            <a:ext cx="782256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n-IN" sz="1100" b="1" spc="-1" dirty="0">
                <a:solidFill>
                  <a:srgbClr val="101141"/>
                </a:solidFill>
                <a:ea typeface="Arial"/>
              </a:rPr>
              <a:t>BITS </a:t>
            </a:r>
            <a:r>
              <a:rPr lang="en-IN" sz="1100" spc="-1" dirty="0" err="1">
                <a:solidFill>
                  <a:srgbClr val="101141"/>
                </a:solidFill>
                <a:ea typeface="Arial"/>
              </a:rPr>
              <a:t>Pilani</a:t>
            </a:r>
            <a:r>
              <a:rPr lang="en-IN" sz="1100" spc="-1" dirty="0">
                <a:solidFill>
                  <a:srgbClr val="101141"/>
                </a:solidFill>
                <a:ea typeface="Arial"/>
              </a:rPr>
              <a:t>, </a:t>
            </a:r>
            <a:r>
              <a:rPr lang="en-IN" sz="1100" spc="-1" dirty="0" smtClean="0">
                <a:solidFill>
                  <a:srgbClr val="101141"/>
                </a:solidFill>
                <a:ea typeface="Arial"/>
              </a:rPr>
              <a:t>Bengaluru</a:t>
            </a:r>
            <a:endParaRPr lang="en-IN" sz="1100" spc="-1" dirty="0">
              <a:solidFill>
                <a:prstClr val="black"/>
              </a:solidFill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8839200" y="0"/>
            <a:ext cx="2923680" cy="69228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2844960" y="6553080"/>
            <a:ext cx="934656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 6"/>
          <p:cNvGrpSpPr/>
          <p:nvPr/>
        </p:nvGrpSpPr>
        <p:grpSpPr>
          <a:xfrm>
            <a:off x="0" y="1295280"/>
            <a:ext cx="934656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11376480" y="6237360"/>
            <a:ext cx="815040" cy="292680"/>
          </a:xfrm>
          <a:prstGeom prst="rect">
            <a:avLst/>
          </a:prstGeom>
        </p:spPr>
        <p:txBody>
          <a:bodyPr/>
          <a:lstStyle/>
          <a:p>
            <a:fld id="{019CE14B-5260-42C8-85E4-EDB00C879B62}" type="slidenum">
              <a:rPr lang="en-IN" sz="1600" b="1" spc="-1">
                <a:solidFill>
                  <a:srgbClr val="000000"/>
                </a:solidFill>
                <a:latin typeface="Calibri"/>
                <a:ea typeface="Calibri"/>
              </a:rPr>
              <a:pPr/>
              <a:t>‹#›</a:t>
            </a:fld>
            <a:endParaRPr lang="en-IN" sz="1600" spc="-1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368960" y="6596280"/>
            <a:ext cx="782256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n-IN" sz="1100" b="1" spc="-1" dirty="0">
                <a:solidFill>
                  <a:srgbClr val="101141"/>
                </a:solidFill>
                <a:ea typeface="Arial"/>
              </a:rPr>
              <a:t>BITS </a:t>
            </a:r>
            <a:r>
              <a:rPr lang="en-IN" sz="1100" spc="-1" dirty="0" err="1">
                <a:solidFill>
                  <a:srgbClr val="101141"/>
                </a:solidFill>
                <a:ea typeface="Arial"/>
              </a:rPr>
              <a:t>Pilani</a:t>
            </a:r>
            <a:r>
              <a:rPr lang="en-IN" sz="1100" spc="-1" dirty="0">
                <a:solidFill>
                  <a:srgbClr val="101141"/>
                </a:solidFill>
                <a:ea typeface="Arial"/>
              </a:rPr>
              <a:t>, </a:t>
            </a:r>
            <a:r>
              <a:rPr lang="en-IN" sz="1100" spc="-1" dirty="0" smtClean="0">
                <a:solidFill>
                  <a:srgbClr val="101141"/>
                </a:solidFill>
                <a:ea typeface="Arial"/>
              </a:rPr>
              <a:t>Bengaluru</a:t>
            </a:r>
            <a:endParaRPr lang="en-IN" sz="1100" spc="-1" dirty="0">
              <a:solidFill>
                <a:prstClr val="black"/>
              </a:solidFill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8839200" y="0"/>
            <a:ext cx="2923680" cy="69228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2844960" y="6553080"/>
            <a:ext cx="934656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 6"/>
          <p:cNvGrpSpPr/>
          <p:nvPr/>
        </p:nvGrpSpPr>
        <p:grpSpPr>
          <a:xfrm>
            <a:off x="0" y="1295280"/>
            <a:ext cx="934656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11376480" y="6237360"/>
            <a:ext cx="815040" cy="292680"/>
          </a:xfrm>
          <a:prstGeom prst="rect">
            <a:avLst/>
          </a:prstGeom>
        </p:spPr>
        <p:txBody>
          <a:bodyPr/>
          <a:lstStyle/>
          <a:p>
            <a:fld id="{019CE14B-5260-42C8-85E4-EDB00C879B62}" type="slidenum">
              <a:rPr lang="en-IN" sz="1600" b="1" spc="-1">
                <a:solidFill>
                  <a:srgbClr val="000000"/>
                </a:solidFill>
                <a:latin typeface="Calibri"/>
                <a:ea typeface="Calibri"/>
              </a:rPr>
              <a:pPr/>
              <a:t>‹#›</a:t>
            </a:fld>
            <a:endParaRPr lang="en-IN" sz="1600" spc="-1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431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368960" y="6596280"/>
            <a:ext cx="782256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n-IN" sz="1100" b="1" spc="-1" dirty="0">
                <a:solidFill>
                  <a:srgbClr val="101141"/>
                </a:solidFill>
                <a:ea typeface="Arial"/>
              </a:rPr>
              <a:t>BITS </a:t>
            </a:r>
            <a:r>
              <a:rPr lang="en-IN" sz="1100" spc="-1" dirty="0" err="1">
                <a:solidFill>
                  <a:srgbClr val="101141"/>
                </a:solidFill>
                <a:ea typeface="Arial"/>
              </a:rPr>
              <a:t>Pilani</a:t>
            </a:r>
            <a:r>
              <a:rPr lang="en-IN" sz="1100" spc="-1" dirty="0">
                <a:solidFill>
                  <a:srgbClr val="101141"/>
                </a:solidFill>
                <a:ea typeface="Arial"/>
              </a:rPr>
              <a:t>, </a:t>
            </a:r>
            <a:r>
              <a:rPr lang="en-IN" sz="1100" spc="-1" dirty="0" smtClean="0">
                <a:solidFill>
                  <a:srgbClr val="101141"/>
                </a:solidFill>
                <a:ea typeface="Arial"/>
              </a:rPr>
              <a:t>Bengaluru</a:t>
            </a:r>
            <a:endParaRPr lang="en-IN" sz="1100" spc="-1" dirty="0">
              <a:solidFill>
                <a:prstClr val="black"/>
              </a:solidFill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8839200" y="0"/>
            <a:ext cx="2923680" cy="69228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2844960" y="6553080"/>
            <a:ext cx="934656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 6"/>
          <p:cNvGrpSpPr/>
          <p:nvPr/>
        </p:nvGrpSpPr>
        <p:grpSpPr>
          <a:xfrm>
            <a:off x="0" y="1295280"/>
            <a:ext cx="934656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11376480" y="6237360"/>
            <a:ext cx="815040" cy="292680"/>
          </a:xfrm>
          <a:prstGeom prst="rect">
            <a:avLst/>
          </a:prstGeom>
        </p:spPr>
        <p:txBody>
          <a:bodyPr/>
          <a:lstStyle/>
          <a:p>
            <a:fld id="{019CE14B-5260-42C8-85E4-EDB00C879B62}" type="slidenum">
              <a:rPr lang="en-IN" sz="1600" b="1" spc="-1">
                <a:solidFill>
                  <a:srgbClr val="000000"/>
                </a:solidFill>
                <a:latin typeface="Calibri"/>
                <a:ea typeface="Calibri"/>
              </a:rPr>
              <a:pPr/>
              <a:t>‹#›</a:t>
            </a:fld>
            <a:endParaRPr lang="en-IN" sz="1600" spc="-1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477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368960" y="6596280"/>
            <a:ext cx="782256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n-IN" sz="1100" b="1" spc="-1" dirty="0">
                <a:solidFill>
                  <a:srgbClr val="101141"/>
                </a:solidFill>
                <a:ea typeface="Arial"/>
              </a:rPr>
              <a:t>BITS </a:t>
            </a:r>
            <a:r>
              <a:rPr lang="en-IN" sz="1100" spc="-1" dirty="0" err="1">
                <a:solidFill>
                  <a:srgbClr val="101141"/>
                </a:solidFill>
                <a:ea typeface="Arial"/>
              </a:rPr>
              <a:t>Pilani</a:t>
            </a:r>
            <a:r>
              <a:rPr lang="en-IN" sz="1100" spc="-1" dirty="0">
                <a:solidFill>
                  <a:srgbClr val="101141"/>
                </a:solidFill>
                <a:ea typeface="Arial"/>
              </a:rPr>
              <a:t>, </a:t>
            </a:r>
            <a:r>
              <a:rPr lang="en-IN" sz="1100" spc="-1" dirty="0" smtClean="0">
                <a:solidFill>
                  <a:srgbClr val="101141"/>
                </a:solidFill>
                <a:ea typeface="Arial"/>
              </a:rPr>
              <a:t>Bengaluru</a:t>
            </a:r>
            <a:endParaRPr lang="en-IN" sz="1100" spc="-1" dirty="0">
              <a:solidFill>
                <a:prstClr val="black"/>
              </a:solidFill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8839200" y="0"/>
            <a:ext cx="2923680" cy="69228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2844960" y="6553080"/>
            <a:ext cx="934656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 6"/>
          <p:cNvGrpSpPr/>
          <p:nvPr/>
        </p:nvGrpSpPr>
        <p:grpSpPr>
          <a:xfrm>
            <a:off x="0" y="1295280"/>
            <a:ext cx="934656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11376480" y="6237360"/>
            <a:ext cx="815040" cy="292680"/>
          </a:xfrm>
          <a:prstGeom prst="rect">
            <a:avLst/>
          </a:prstGeom>
        </p:spPr>
        <p:txBody>
          <a:bodyPr/>
          <a:lstStyle/>
          <a:p>
            <a:fld id="{019CE14B-5260-42C8-85E4-EDB00C879B62}" type="slidenum">
              <a:rPr lang="en-IN" sz="1600" b="1" spc="-1">
                <a:solidFill>
                  <a:srgbClr val="000000"/>
                </a:solidFill>
                <a:latin typeface="Calibri"/>
                <a:ea typeface="Calibri"/>
              </a:rPr>
              <a:pPr/>
              <a:t>‹#›</a:t>
            </a:fld>
            <a:endParaRPr lang="en-IN" sz="1600" spc="-1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88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F09341C-57F5-4AFD-A00B-B6D696AD5AE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368960" y="6596280"/>
            <a:ext cx="782256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n-IN" sz="1100" b="1" spc="-1" dirty="0">
                <a:solidFill>
                  <a:srgbClr val="101141"/>
                </a:solidFill>
                <a:ea typeface="Arial"/>
              </a:rPr>
              <a:t>BITS </a:t>
            </a:r>
            <a:r>
              <a:rPr lang="en-IN" sz="1100" spc="-1" dirty="0" err="1">
                <a:solidFill>
                  <a:srgbClr val="101141"/>
                </a:solidFill>
                <a:ea typeface="Arial"/>
              </a:rPr>
              <a:t>Pilani</a:t>
            </a:r>
            <a:r>
              <a:rPr lang="en-IN" sz="1100" spc="-1" dirty="0">
                <a:solidFill>
                  <a:srgbClr val="101141"/>
                </a:solidFill>
                <a:ea typeface="Arial"/>
              </a:rPr>
              <a:t>, </a:t>
            </a:r>
            <a:r>
              <a:rPr lang="en-IN" sz="1100" spc="-1" dirty="0" smtClean="0">
                <a:solidFill>
                  <a:srgbClr val="101141"/>
                </a:solidFill>
                <a:ea typeface="Arial"/>
              </a:rPr>
              <a:t>Bengaluru</a:t>
            </a:r>
            <a:endParaRPr lang="en-IN" sz="1100" spc="-1" dirty="0">
              <a:solidFill>
                <a:prstClr val="black"/>
              </a:solidFill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8839200" y="0"/>
            <a:ext cx="2923680" cy="69228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2844960" y="6553080"/>
            <a:ext cx="934656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 6"/>
          <p:cNvGrpSpPr/>
          <p:nvPr/>
        </p:nvGrpSpPr>
        <p:grpSpPr>
          <a:xfrm>
            <a:off x="0" y="1295280"/>
            <a:ext cx="934656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11376480" y="6237360"/>
            <a:ext cx="815040" cy="292680"/>
          </a:xfrm>
          <a:prstGeom prst="rect">
            <a:avLst/>
          </a:prstGeom>
        </p:spPr>
        <p:txBody>
          <a:bodyPr/>
          <a:lstStyle/>
          <a:p>
            <a:fld id="{019CE14B-5260-42C8-85E4-EDB00C879B62}" type="slidenum">
              <a:rPr lang="en-IN" sz="1600" b="1" spc="-1">
                <a:solidFill>
                  <a:srgbClr val="000000"/>
                </a:solidFill>
                <a:latin typeface="Calibri"/>
                <a:ea typeface="Calibri"/>
              </a:rPr>
              <a:pPr/>
              <a:t>‹#›</a:t>
            </a:fld>
            <a:endParaRPr lang="en-IN" sz="1600" spc="-1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83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368960" y="6596280"/>
            <a:ext cx="782256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n-IN" sz="1100" b="1" spc="-1" dirty="0">
                <a:solidFill>
                  <a:srgbClr val="101141"/>
                </a:solidFill>
                <a:ea typeface="Arial"/>
              </a:rPr>
              <a:t>BITS </a:t>
            </a:r>
            <a:r>
              <a:rPr lang="en-IN" sz="1100" spc="-1" dirty="0" err="1">
                <a:solidFill>
                  <a:srgbClr val="101141"/>
                </a:solidFill>
                <a:ea typeface="Arial"/>
              </a:rPr>
              <a:t>Pilani</a:t>
            </a:r>
            <a:r>
              <a:rPr lang="en-IN" sz="1100" spc="-1" dirty="0">
                <a:solidFill>
                  <a:srgbClr val="101141"/>
                </a:solidFill>
                <a:ea typeface="Arial"/>
              </a:rPr>
              <a:t>, </a:t>
            </a:r>
            <a:r>
              <a:rPr lang="en-IN" sz="1100" spc="-1" dirty="0" smtClean="0">
                <a:solidFill>
                  <a:srgbClr val="101141"/>
                </a:solidFill>
                <a:ea typeface="Arial"/>
              </a:rPr>
              <a:t>Bengaluru</a:t>
            </a:r>
            <a:endParaRPr lang="en-IN" sz="1100" spc="-1" dirty="0">
              <a:solidFill>
                <a:prstClr val="black"/>
              </a:solidFill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8839200" y="0"/>
            <a:ext cx="2923680" cy="69228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2844960" y="6553080"/>
            <a:ext cx="934656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 6"/>
          <p:cNvGrpSpPr/>
          <p:nvPr/>
        </p:nvGrpSpPr>
        <p:grpSpPr>
          <a:xfrm>
            <a:off x="0" y="1295280"/>
            <a:ext cx="934656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11376480" y="6237360"/>
            <a:ext cx="815040" cy="292680"/>
          </a:xfrm>
          <a:prstGeom prst="rect">
            <a:avLst/>
          </a:prstGeom>
        </p:spPr>
        <p:txBody>
          <a:bodyPr/>
          <a:lstStyle/>
          <a:p>
            <a:fld id="{019CE14B-5260-42C8-85E4-EDB00C879B62}" type="slidenum">
              <a:rPr lang="en-IN" sz="1600" b="1" spc="-1">
                <a:solidFill>
                  <a:srgbClr val="000000"/>
                </a:solidFill>
                <a:latin typeface="Calibri"/>
                <a:ea typeface="Calibri"/>
              </a:rPr>
              <a:pPr/>
              <a:t>‹#›</a:t>
            </a:fld>
            <a:endParaRPr lang="en-IN" sz="1600" spc="-1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1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368960" y="6596280"/>
            <a:ext cx="782256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n-IN" sz="1100" b="1" spc="-1" dirty="0">
                <a:solidFill>
                  <a:srgbClr val="101141"/>
                </a:solidFill>
                <a:ea typeface="Arial"/>
              </a:rPr>
              <a:t>BITS </a:t>
            </a:r>
            <a:r>
              <a:rPr lang="en-IN" sz="1100" spc="-1" dirty="0" err="1">
                <a:solidFill>
                  <a:srgbClr val="101141"/>
                </a:solidFill>
                <a:ea typeface="Arial"/>
              </a:rPr>
              <a:t>Pilani</a:t>
            </a:r>
            <a:r>
              <a:rPr lang="en-IN" sz="1100" spc="-1" dirty="0">
                <a:solidFill>
                  <a:srgbClr val="101141"/>
                </a:solidFill>
                <a:ea typeface="Arial"/>
              </a:rPr>
              <a:t>, </a:t>
            </a:r>
            <a:r>
              <a:rPr lang="en-IN" sz="1100" spc="-1" dirty="0" smtClean="0">
                <a:solidFill>
                  <a:srgbClr val="101141"/>
                </a:solidFill>
                <a:ea typeface="Arial"/>
              </a:rPr>
              <a:t>Bengaluru</a:t>
            </a:r>
            <a:endParaRPr lang="en-IN" sz="1100" spc="-1" dirty="0">
              <a:solidFill>
                <a:prstClr val="black"/>
              </a:solidFill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8839200" y="0"/>
            <a:ext cx="2923680" cy="69228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2844960" y="6553080"/>
            <a:ext cx="934656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 6"/>
          <p:cNvGrpSpPr/>
          <p:nvPr/>
        </p:nvGrpSpPr>
        <p:grpSpPr>
          <a:xfrm>
            <a:off x="0" y="1295280"/>
            <a:ext cx="934656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11376480" y="6237360"/>
            <a:ext cx="815040" cy="292680"/>
          </a:xfrm>
          <a:prstGeom prst="rect">
            <a:avLst/>
          </a:prstGeom>
        </p:spPr>
        <p:txBody>
          <a:bodyPr/>
          <a:lstStyle/>
          <a:p>
            <a:fld id="{019CE14B-5260-42C8-85E4-EDB00C879B62}" type="slidenum">
              <a:rPr lang="en-IN" sz="1600" b="1" spc="-1">
                <a:solidFill>
                  <a:srgbClr val="000000"/>
                </a:solidFill>
                <a:latin typeface="Calibri"/>
                <a:ea typeface="Calibri"/>
              </a:rPr>
              <a:pPr/>
              <a:t>‹#›</a:t>
            </a:fld>
            <a:endParaRPr lang="en-IN" sz="1600" spc="-1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28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368960" y="6596280"/>
            <a:ext cx="782256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n-IN" sz="1100" b="1" spc="-1" dirty="0">
                <a:solidFill>
                  <a:srgbClr val="101141"/>
                </a:solidFill>
                <a:ea typeface="Arial"/>
              </a:rPr>
              <a:t>BITS </a:t>
            </a:r>
            <a:r>
              <a:rPr lang="en-IN" sz="1100" spc="-1" dirty="0" err="1">
                <a:solidFill>
                  <a:srgbClr val="101141"/>
                </a:solidFill>
                <a:ea typeface="Arial"/>
              </a:rPr>
              <a:t>Pilani</a:t>
            </a:r>
            <a:r>
              <a:rPr lang="en-IN" sz="1100" spc="-1" dirty="0">
                <a:solidFill>
                  <a:srgbClr val="101141"/>
                </a:solidFill>
                <a:ea typeface="Arial"/>
              </a:rPr>
              <a:t>, </a:t>
            </a:r>
            <a:r>
              <a:rPr lang="en-IN" sz="1100" spc="-1" dirty="0" smtClean="0">
                <a:solidFill>
                  <a:srgbClr val="101141"/>
                </a:solidFill>
                <a:ea typeface="Arial"/>
              </a:rPr>
              <a:t>Bengaluru</a:t>
            </a:r>
            <a:endParaRPr lang="en-IN" sz="1100" spc="-1" dirty="0">
              <a:solidFill>
                <a:prstClr val="black"/>
              </a:solidFill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8839200" y="0"/>
            <a:ext cx="2923680" cy="69228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2844960" y="6553080"/>
            <a:ext cx="934656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 6"/>
          <p:cNvGrpSpPr/>
          <p:nvPr/>
        </p:nvGrpSpPr>
        <p:grpSpPr>
          <a:xfrm>
            <a:off x="0" y="1295280"/>
            <a:ext cx="934656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11376480" y="6237360"/>
            <a:ext cx="815040" cy="292680"/>
          </a:xfrm>
          <a:prstGeom prst="rect">
            <a:avLst/>
          </a:prstGeom>
        </p:spPr>
        <p:txBody>
          <a:bodyPr/>
          <a:lstStyle/>
          <a:p>
            <a:fld id="{019CE14B-5260-42C8-85E4-EDB00C879B62}" type="slidenum">
              <a:rPr lang="en-IN" sz="1600" b="1" spc="-1">
                <a:solidFill>
                  <a:srgbClr val="000000"/>
                </a:solidFill>
                <a:latin typeface="Calibri"/>
                <a:ea typeface="Calibri"/>
              </a:rPr>
              <a:pPr/>
              <a:t>‹#›</a:t>
            </a:fld>
            <a:endParaRPr lang="en-IN" sz="1600" spc="-1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547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368960" y="6596280"/>
            <a:ext cx="782256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n-IN" sz="1100" b="1" spc="-1" dirty="0">
                <a:solidFill>
                  <a:srgbClr val="101141"/>
                </a:solidFill>
                <a:ea typeface="Arial"/>
              </a:rPr>
              <a:t>BITS </a:t>
            </a:r>
            <a:r>
              <a:rPr lang="en-IN" sz="1100" spc="-1" dirty="0" err="1">
                <a:solidFill>
                  <a:srgbClr val="101141"/>
                </a:solidFill>
                <a:ea typeface="Arial"/>
              </a:rPr>
              <a:t>Pilani</a:t>
            </a:r>
            <a:r>
              <a:rPr lang="en-IN" sz="1100" spc="-1" dirty="0">
                <a:solidFill>
                  <a:srgbClr val="101141"/>
                </a:solidFill>
                <a:ea typeface="Arial"/>
              </a:rPr>
              <a:t>, </a:t>
            </a:r>
            <a:r>
              <a:rPr lang="en-IN" sz="1100" spc="-1" dirty="0" smtClean="0">
                <a:solidFill>
                  <a:srgbClr val="101141"/>
                </a:solidFill>
                <a:ea typeface="Arial"/>
              </a:rPr>
              <a:t>Bengaluru</a:t>
            </a:r>
            <a:endParaRPr lang="en-IN" sz="1100" spc="-1" dirty="0">
              <a:solidFill>
                <a:prstClr val="black"/>
              </a:solidFill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8839200" y="0"/>
            <a:ext cx="2923680" cy="69228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2844960" y="6553080"/>
            <a:ext cx="934656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 6"/>
          <p:cNvGrpSpPr/>
          <p:nvPr/>
        </p:nvGrpSpPr>
        <p:grpSpPr>
          <a:xfrm>
            <a:off x="0" y="1295280"/>
            <a:ext cx="934656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11376480" y="6237360"/>
            <a:ext cx="815040" cy="292680"/>
          </a:xfrm>
          <a:prstGeom prst="rect">
            <a:avLst/>
          </a:prstGeom>
        </p:spPr>
        <p:txBody>
          <a:bodyPr/>
          <a:lstStyle/>
          <a:p>
            <a:fld id="{019CE14B-5260-42C8-85E4-EDB00C879B62}" type="slidenum">
              <a:rPr lang="en-IN" sz="1600" b="1" spc="-1">
                <a:solidFill>
                  <a:srgbClr val="000000"/>
                </a:solidFill>
                <a:latin typeface="Calibri"/>
                <a:ea typeface="Calibri"/>
              </a:rPr>
              <a:pPr/>
              <a:t>‹#›</a:t>
            </a:fld>
            <a:endParaRPr lang="en-IN" sz="1600" spc="-1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12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368960" y="6596280"/>
            <a:ext cx="782256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n-IN" sz="1100" b="1" spc="-1" dirty="0">
                <a:solidFill>
                  <a:srgbClr val="101141"/>
                </a:solidFill>
                <a:ea typeface="Arial"/>
              </a:rPr>
              <a:t>BITS </a:t>
            </a:r>
            <a:r>
              <a:rPr lang="en-IN" sz="1100" spc="-1" dirty="0" err="1">
                <a:solidFill>
                  <a:srgbClr val="101141"/>
                </a:solidFill>
                <a:ea typeface="Arial"/>
              </a:rPr>
              <a:t>Pilani</a:t>
            </a:r>
            <a:r>
              <a:rPr lang="en-IN" sz="1100" spc="-1" dirty="0">
                <a:solidFill>
                  <a:srgbClr val="101141"/>
                </a:solidFill>
                <a:ea typeface="Arial"/>
              </a:rPr>
              <a:t>, </a:t>
            </a:r>
            <a:r>
              <a:rPr lang="en-IN" sz="1100" spc="-1" dirty="0" smtClean="0">
                <a:solidFill>
                  <a:srgbClr val="101141"/>
                </a:solidFill>
                <a:ea typeface="Arial"/>
              </a:rPr>
              <a:t>Bengaluru</a:t>
            </a:r>
            <a:endParaRPr lang="en-IN" sz="1100" spc="-1" dirty="0">
              <a:solidFill>
                <a:prstClr val="black"/>
              </a:solidFill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8839200" y="0"/>
            <a:ext cx="2923680" cy="69228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2844960" y="6553080"/>
            <a:ext cx="934656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 6"/>
          <p:cNvGrpSpPr/>
          <p:nvPr/>
        </p:nvGrpSpPr>
        <p:grpSpPr>
          <a:xfrm>
            <a:off x="0" y="1295280"/>
            <a:ext cx="934656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11376480" y="6237360"/>
            <a:ext cx="815040" cy="292680"/>
          </a:xfrm>
          <a:prstGeom prst="rect">
            <a:avLst/>
          </a:prstGeom>
        </p:spPr>
        <p:txBody>
          <a:bodyPr/>
          <a:lstStyle/>
          <a:p>
            <a:fld id="{019CE14B-5260-42C8-85E4-EDB00C879B62}" type="slidenum">
              <a:rPr lang="en-IN" sz="1600" b="1" spc="-1">
                <a:solidFill>
                  <a:srgbClr val="000000"/>
                </a:solidFill>
                <a:latin typeface="Calibri"/>
                <a:ea typeface="Calibri"/>
              </a:rPr>
              <a:pPr/>
              <a:t>‹#›</a:t>
            </a:fld>
            <a:endParaRPr lang="en-IN" sz="1600" spc="-1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012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368960" y="6596280"/>
            <a:ext cx="782256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n-IN" sz="1100" b="1" spc="-1" dirty="0">
                <a:solidFill>
                  <a:srgbClr val="101141"/>
                </a:solidFill>
                <a:ea typeface="Arial"/>
              </a:rPr>
              <a:t>BITS </a:t>
            </a:r>
            <a:r>
              <a:rPr lang="en-IN" sz="1100" spc="-1" dirty="0" err="1">
                <a:solidFill>
                  <a:srgbClr val="101141"/>
                </a:solidFill>
                <a:ea typeface="Arial"/>
              </a:rPr>
              <a:t>Pilani</a:t>
            </a:r>
            <a:r>
              <a:rPr lang="en-IN" sz="1100" spc="-1" dirty="0">
                <a:solidFill>
                  <a:srgbClr val="101141"/>
                </a:solidFill>
                <a:ea typeface="Arial"/>
              </a:rPr>
              <a:t>, </a:t>
            </a:r>
            <a:r>
              <a:rPr lang="en-IN" sz="1100" spc="-1" dirty="0" smtClean="0">
                <a:solidFill>
                  <a:srgbClr val="101141"/>
                </a:solidFill>
                <a:ea typeface="Arial"/>
              </a:rPr>
              <a:t>Bengaluru</a:t>
            </a:r>
            <a:endParaRPr lang="en-IN" sz="1100" spc="-1" dirty="0">
              <a:solidFill>
                <a:prstClr val="black"/>
              </a:solidFill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8839200" y="0"/>
            <a:ext cx="2923680" cy="69228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2844960" y="6553080"/>
            <a:ext cx="934656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 6"/>
          <p:cNvGrpSpPr/>
          <p:nvPr/>
        </p:nvGrpSpPr>
        <p:grpSpPr>
          <a:xfrm>
            <a:off x="0" y="1295280"/>
            <a:ext cx="934656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11376480" y="6237360"/>
            <a:ext cx="815040" cy="292680"/>
          </a:xfrm>
          <a:prstGeom prst="rect">
            <a:avLst/>
          </a:prstGeom>
        </p:spPr>
        <p:txBody>
          <a:bodyPr/>
          <a:lstStyle/>
          <a:p>
            <a:fld id="{019CE14B-5260-42C8-85E4-EDB00C879B62}" type="slidenum">
              <a:rPr lang="en-IN" sz="1600" b="1" spc="-1">
                <a:solidFill>
                  <a:srgbClr val="000000"/>
                </a:solidFill>
                <a:latin typeface="Calibri"/>
                <a:ea typeface="Calibri"/>
              </a:rPr>
              <a:pPr/>
              <a:t>‹#›</a:t>
            </a:fld>
            <a:endParaRPr lang="en-IN" sz="1600" spc="-1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14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5"/>
          <p:cNvSpPr>
            <a:spLocks noGrp="1"/>
          </p:cNvSpPr>
          <p:nvPr>
            <p:ph sz="quarter" idx="13"/>
          </p:nvPr>
        </p:nvSpPr>
        <p:spPr>
          <a:xfrm>
            <a:off x="3251200" y="5035551"/>
            <a:ext cx="8229600" cy="603250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r>
              <a:rPr lang="en-US" sz="2800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Ark </a:t>
            </a:r>
            <a:r>
              <a:rPr lang="en-US" sz="2800" dirty="0" err="1" smtClean="0">
                <a:solidFill>
                  <a:srgbClr val="FFFF00"/>
                </a:solidFill>
                <a:latin typeface="Arial" charset="0"/>
                <a:cs typeface="Arial" charset="0"/>
              </a:rPr>
              <a:t>Mishara</a:t>
            </a:r>
            <a:r>
              <a:rPr lang="en-US" sz="2800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    </a:t>
            </a:r>
            <a:endParaRPr lang="en-US" sz="2800" dirty="0">
              <a:solidFill>
                <a:srgbClr val="FFFF00"/>
              </a:solidFill>
              <a:latin typeface="Arial" charset="0"/>
              <a:cs typeface="Arial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sz="2800" dirty="0">
                <a:solidFill>
                  <a:srgbClr val="FFFF00"/>
                </a:solidFill>
                <a:latin typeface="Arial" charset="0"/>
                <a:cs typeface="Arial" charset="0"/>
              </a:rPr>
              <a:t>         </a:t>
            </a:r>
            <a:endParaRPr lang="en-US" sz="2400" dirty="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36866" name="Title 4"/>
          <p:cNvSpPr>
            <a:spLocks noGrp="1"/>
          </p:cNvSpPr>
          <p:nvPr>
            <p:ph type="title"/>
          </p:nvPr>
        </p:nvSpPr>
        <p:spPr>
          <a:xfrm>
            <a:off x="2639616" y="3352800"/>
            <a:ext cx="8928992" cy="1524000"/>
          </a:xfrm>
        </p:spPr>
        <p:txBody>
          <a:bodyPr/>
          <a:lstStyle/>
          <a:p>
            <a:pPr eaLnBrk="1" hangingPunct="1"/>
            <a:r>
              <a:rPr lang="en-US" sz="4600" dirty="0" smtClean="0"/>
              <a:t>B</a:t>
            </a:r>
            <a:r>
              <a:rPr lang="en-US" sz="4600" dirty="0" smtClean="0"/>
              <a:t>ig Data Analytics in Manufacturing </a:t>
            </a:r>
            <a:r>
              <a:rPr lang="en-US" sz="3600" dirty="0" smtClean="0"/>
              <a:t>	</a:t>
            </a:r>
            <a:endParaRPr lang="en-US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47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805054"/>
            <a:ext cx="528256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25" dirty="0">
                <a:solidFill>
                  <a:srgbClr val="5B9BD4"/>
                </a:solidFill>
                <a:latin typeface="Arial"/>
                <a:cs typeface="Arial"/>
              </a:rPr>
              <a:t>Who </a:t>
            </a:r>
            <a:r>
              <a:rPr sz="5400" spc="-600" dirty="0">
                <a:solidFill>
                  <a:srgbClr val="5B9BD4"/>
                </a:solidFill>
                <a:latin typeface="Arial"/>
                <a:cs typeface="Arial"/>
              </a:rPr>
              <a:t>Uses </a:t>
            </a:r>
            <a:r>
              <a:rPr sz="5400" spc="-480" dirty="0">
                <a:solidFill>
                  <a:srgbClr val="5B9BD4"/>
                </a:solidFill>
                <a:latin typeface="Arial"/>
                <a:cs typeface="Arial"/>
              </a:rPr>
              <a:t>Big</a:t>
            </a:r>
            <a:r>
              <a:rPr sz="5400" spc="-72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480" dirty="0">
                <a:solidFill>
                  <a:srgbClr val="5B9BD4"/>
                </a:solidFill>
                <a:latin typeface="Arial"/>
                <a:cs typeface="Arial"/>
              </a:rPr>
              <a:t>Data?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6825" y="1901953"/>
            <a:ext cx="3857625" cy="4956175"/>
            <a:chOff x="496823" y="1901951"/>
            <a:chExt cx="3857625" cy="4956175"/>
          </a:xfrm>
        </p:grpSpPr>
        <p:sp>
          <p:nvSpPr>
            <p:cNvPr id="4" name="object 4"/>
            <p:cNvSpPr/>
            <p:nvPr/>
          </p:nvSpPr>
          <p:spPr>
            <a:xfrm>
              <a:off x="719327" y="3777995"/>
              <a:ext cx="3404616" cy="5436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567" y="1901951"/>
              <a:ext cx="3374390" cy="1887220"/>
            </a:xfrm>
            <a:custGeom>
              <a:avLst/>
              <a:gdLst/>
              <a:ahLst/>
              <a:cxnLst/>
              <a:rect l="l" t="t" r="r" b="b"/>
              <a:pathLst>
                <a:path w="3374390" h="1887220">
                  <a:moveTo>
                    <a:pt x="3211957" y="0"/>
                  </a:moveTo>
                  <a:lnTo>
                    <a:pt x="162140" y="0"/>
                  </a:lnTo>
                  <a:lnTo>
                    <a:pt x="119037" y="5795"/>
                  </a:lnTo>
                  <a:lnTo>
                    <a:pt x="80305" y="22149"/>
                  </a:lnTo>
                  <a:lnTo>
                    <a:pt x="47490" y="47513"/>
                  </a:lnTo>
                  <a:lnTo>
                    <a:pt x="22137" y="80339"/>
                  </a:lnTo>
                  <a:lnTo>
                    <a:pt x="5791" y="119077"/>
                  </a:lnTo>
                  <a:lnTo>
                    <a:pt x="0" y="162178"/>
                  </a:lnTo>
                  <a:lnTo>
                    <a:pt x="0" y="1724533"/>
                  </a:lnTo>
                  <a:lnTo>
                    <a:pt x="5791" y="1767634"/>
                  </a:lnTo>
                  <a:lnTo>
                    <a:pt x="22137" y="1806372"/>
                  </a:lnTo>
                  <a:lnTo>
                    <a:pt x="47490" y="1839198"/>
                  </a:lnTo>
                  <a:lnTo>
                    <a:pt x="80305" y="1864562"/>
                  </a:lnTo>
                  <a:lnTo>
                    <a:pt x="119037" y="1880916"/>
                  </a:lnTo>
                  <a:lnTo>
                    <a:pt x="162140" y="1886712"/>
                  </a:lnTo>
                  <a:lnTo>
                    <a:pt x="3211957" y="1886712"/>
                  </a:lnTo>
                  <a:lnTo>
                    <a:pt x="3255058" y="1880916"/>
                  </a:lnTo>
                  <a:lnTo>
                    <a:pt x="3293796" y="1864562"/>
                  </a:lnTo>
                  <a:lnTo>
                    <a:pt x="3326622" y="1839198"/>
                  </a:lnTo>
                  <a:lnTo>
                    <a:pt x="3351986" y="1806372"/>
                  </a:lnTo>
                  <a:lnTo>
                    <a:pt x="3368340" y="1767634"/>
                  </a:lnTo>
                  <a:lnTo>
                    <a:pt x="3374135" y="1724533"/>
                  </a:lnTo>
                  <a:lnTo>
                    <a:pt x="3374135" y="162178"/>
                  </a:lnTo>
                  <a:lnTo>
                    <a:pt x="3368340" y="119077"/>
                  </a:lnTo>
                  <a:lnTo>
                    <a:pt x="3351986" y="80339"/>
                  </a:lnTo>
                  <a:lnTo>
                    <a:pt x="3326622" y="47513"/>
                  </a:lnTo>
                  <a:lnTo>
                    <a:pt x="3293796" y="22149"/>
                  </a:lnTo>
                  <a:lnTo>
                    <a:pt x="3255058" y="5795"/>
                  </a:lnTo>
                  <a:lnTo>
                    <a:pt x="3211957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567" y="1901951"/>
              <a:ext cx="3374135" cy="18867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823" y="6400798"/>
              <a:ext cx="3857244" cy="457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063" y="4154423"/>
              <a:ext cx="3827145" cy="2257425"/>
            </a:xfrm>
            <a:custGeom>
              <a:avLst/>
              <a:gdLst/>
              <a:ahLst/>
              <a:cxnLst/>
              <a:rect l="l" t="t" r="r" b="b"/>
              <a:pathLst>
                <a:path w="3827145" h="2257425">
                  <a:moveTo>
                    <a:pt x="3632835" y="0"/>
                  </a:moveTo>
                  <a:lnTo>
                    <a:pt x="193967" y="0"/>
                  </a:lnTo>
                  <a:lnTo>
                    <a:pt x="149492" y="5124"/>
                  </a:lnTo>
                  <a:lnTo>
                    <a:pt x="108665" y="19718"/>
                  </a:lnTo>
                  <a:lnTo>
                    <a:pt x="72650" y="42617"/>
                  </a:lnTo>
                  <a:lnTo>
                    <a:pt x="42612" y="72654"/>
                  </a:lnTo>
                  <a:lnTo>
                    <a:pt x="19715" y="108662"/>
                  </a:lnTo>
                  <a:lnTo>
                    <a:pt x="5122" y="149476"/>
                  </a:lnTo>
                  <a:lnTo>
                    <a:pt x="0" y="193928"/>
                  </a:lnTo>
                  <a:lnTo>
                    <a:pt x="0" y="2063076"/>
                  </a:lnTo>
                  <a:lnTo>
                    <a:pt x="5122" y="2107551"/>
                  </a:lnTo>
                  <a:lnTo>
                    <a:pt x="19715" y="2148378"/>
                  </a:lnTo>
                  <a:lnTo>
                    <a:pt x="42612" y="2184393"/>
                  </a:lnTo>
                  <a:lnTo>
                    <a:pt x="72650" y="2214431"/>
                  </a:lnTo>
                  <a:lnTo>
                    <a:pt x="108665" y="2237328"/>
                  </a:lnTo>
                  <a:lnTo>
                    <a:pt x="149492" y="2251921"/>
                  </a:lnTo>
                  <a:lnTo>
                    <a:pt x="193967" y="2257044"/>
                  </a:lnTo>
                  <a:lnTo>
                    <a:pt x="3632835" y="2257044"/>
                  </a:lnTo>
                  <a:lnTo>
                    <a:pt x="3677287" y="2251921"/>
                  </a:lnTo>
                  <a:lnTo>
                    <a:pt x="3718101" y="2237328"/>
                  </a:lnTo>
                  <a:lnTo>
                    <a:pt x="3754109" y="2214431"/>
                  </a:lnTo>
                  <a:lnTo>
                    <a:pt x="3784146" y="2184393"/>
                  </a:lnTo>
                  <a:lnTo>
                    <a:pt x="3807045" y="2148378"/>
                  </a:lnTo>
                  <a:lnTo>
                    <a:pt x="3821639" y="2107551"/>
                  </a:lnTo>
                  <a:lnTo>
                    <a:pt x="3826764" y="2063076"/>
                  </a:lnTo>
                  <a:lnTo>
                    <a:pt x="3826764" y="193928"/>
                  </a:lnTo>
                  <a:lnTo>
                    <a:pt x="3821639" y="149476"/>
                  </a:lnTo>
                  <a:lnTo>
                    <a:pt x="3807045" y="108662"/>
                  </a:lnTo>
                  <a:lnTo>
                    <a:pt x="3784146" y="72654"/>
                  </a:lnTo>
                  <a:lnTo>
                    <a:pt x="3754109" y="42617"/>
                  </a:lnTo>
                  <a:lnTo>
                    <a:pt x="3718101" y="19718"/>
                  </a:lnTo>
                  <a:lnTo>
                    <a:pt x="3677287" y="5124"/>
                  </a:lnTo>
                  <a:lnTo>
                    <a:pt x="3632835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2063" y="4154423"/>
              <a:ext cx="3826764" cy="2257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30267" y="1901953"/>
            <a:ext cx="3489960" cy="4956175"/>
            <a:chOff x="4430267" y="1901951"/>
            <a:chExt cx="3489960" cy="4956175"/>
          </a:xfrm>
        </p:grpSpPr>
        <p:sp>
          <p:nvSpPr>
            <p:cNvPr id="11" name="object 11"/>
            <p:cNvSpPr/>
            <p:nvPr/>
          </p:nvSpPr>
          <p:spPr>
            <a:xfrm>
              <a:off x="4430267" y="3777995"/>
              <a:ext cx="3489960" cy="543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45507" y="1901951"/>
              <a:ext cx="3459479" cy="1887220"/>
            </a:xfrm>
            <a:custGeom>
              <a:avLst/>
              <a:gdLst/>
              <a:ahLst/>
              <a:cxnLst/>
              <a:rect l="l" t="t" r="r" b="b"/>
              <a:pathLst>
                <a:path w="3459479" h="1887220">
                  <a:moveTo>
                    <a:pt x="3297300" y="0"/>
                  </a:moveTo>
                  <a:lnTo>
                    <a:pt x="162178" y="0"/>
                  </a:lnTo>
                  <a:lnTo>
                    <a:pt x="119077" y="5795"/>
                  </a:lnTo>
                  <a:lnTo>
                    <a:pt x="80339" y="22149"/>
                  </a:lnTo>
                  <a:lnTo>
                    <a:pt x="47513" y="47513"/>
                  </a:lnTo>
                  <a:lnTo>
                    <a:pt x="22149" y="80339"/>
                  </a:lnTo>
                  <a:lnTo>
                    <a:pt x="5795" y="119077"/>
                  </a:lnTo>
                  <a:lnTo>
                    <a:pt x="0" y="162178"/>
                  </a:lnTo>
                  <a:lnTo>
                    <a:pt x="0" y="1724533"/>
                  </a:lnTo>
                  <a:lnTo>
                    <a:pt x="5795" y="1767634"/>
                  </a:lnTo>
                  <a:lnTo>
                    <a:pt x="22149" y="1806372"/>
                  </a:lnTo>
                  <a:lnTo>
                    <a:pt x="47513" y="1839198"/>
                  </a:lnTo>
                  <a:lnTo>
                    <a:pt x="80339" y="1864562"/>
                  </a:lnTo>
                  <a:lnTo>
                    <a:pt x="119077" y="1880916"/>
                  </a:lnTo>
                  <a:lnTo>
                    <a:pt x="162178" y="1886712"/>
                  </a:lnTo>
                  <a:lnTo>
                    <a:pt x="3297300" y="1886712"/>
                  </a:lnTo>
                  <a:lnTo>
                    <a:pt x="3340402" y="1880916"/>
                  </a:lnTo>
                  <a:lnTo>
                    <a:pt x="3379140" y="1864562"/>
                  </a:lnTo>
                  <a:lnTo>
                    <a:pt x="3411966" y="1839198"/>
                  </a:lnTo>
                  <a:lnTo>
                    <a:pt x="3437330" y="1806372"/>
                  </a:lnTo>
                  <a:lnTo>
                    <a:pt x="3453684" y="1767634"/>
                  </a:lnTo>
                  <a:lnTo>
                    <a:pt x="3459480" y="1724533"/>
                  </a:lnTo>
                  <a:lnTo>
                    <a:pt x="3459480" y="162178"/>
                  </a:lnTo>
                  <a:lnTo>
                    <a:pt x="3453684" y="119077"/>
                  </a:lnTo>
                  <a:lnTo>
                    <a:pt x="3437330" y="80339"/>
                  </a:lnTo>
                  <a:lnTo>
                    <a:pt x="3411966" y="47513"/>
                  </a:lnTo>
                  <a:lnTo>
                    <a:pt x="3379140" y="22149"/>
                  </a:lnTo>
                  <a:lnTo>
                    <a:pt x="3340402" y="5795"/>
                  </a:lnTo>
                  <a:lnTo>
                    <a:pt x="329730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45507" y="1901951"/>
              <a:ext cx="3459480" cy="18867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63439" y="6324598"/>
              <a:ext cx="3023616" cy="5334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78679" y="4130039"/>
              <a:ext cx="2993390" cy="2205355"/>
            </a:xfrm>
            <a:custGeom>
              <a:avLst/>
              <a:gdLst/>
              <a:ahLst/>
              <a:cxnLst/>
              <a:rect l="l" t="t" r="r" b="b"/>
              <a:pathLst>
                <a:path w="2993390" h="2205354">
                  <a:moveTo>
                    <a:pt x="2803652" y="0"/>
                  </a:moveTo>
                  <a:lnTo>
                    <a:pt x="189484" y="0"/>
                  </a:lnTo>
                  <a:lnTo>
                    <a:pt x="139112" y="6768"/>
                  </a:lnTo>
                  <a:lnTo>
                    <a:pt x="93848" y="25870"/>
                  </a:lnTo>
                  <a:lnTo>
                    <a:pt x="55499" y="55499"/>
                  </a:lnTo>
                  <a:lnTo>
                    <a:pt x="25870" y="93848"/>
                  </a:lnTo>
                  <a:lnTo>
                    <a:pt x="6768" y="139112"/>
                  </a:lnTo>
                  <a:lnTo>
                    <a:pt x="0" y="189484"/>
                  </a:lnTo>
                  <a:lnTo>
                    <a:pt x="0" y="2015705"/>
                  </a:lnTo>
                  <a:lnTo>
                    <a:pt x="6768" y="2066089"/>
                  </a:lnTo>
                  <a:lnTo>
                    <a:pt x="25870" y="2111362"/>
                  </a:lnTo>
                  <a:lnTo>
                    <a:pt x="55499" y="2149719"/>
                  </a:lnTo>
                  <a:lnTo>
                    <a:pt x="93848" y="2179353"/>
                  </a:lnTo>
                  <a:lnTo>
                    <a:pt x="139112" y="2198458"/>
                  </a:lnTo>
                  <a:lnTo>
                    <a:pt x="189484" y="2205228"/>
                  </a:lnTo>
                  <a:lnTo>
                    <a:pt x="2803652" y="2205228"/>
                  </a:lnTo>
                  <a:lnTo>
                    <a:pt x="2854023" y="2198458"/>
                  </a:lnTo>
                  <a:lnTo>
                    <a:pt x="2899287" y="2179353"/>
                  </a:lnTo>
                  <a:lnTo>
                    <a:pt x="2937637" y="2149719"/>
                  </a:lnTo>
                  <a:lnTo>
                    <a:pt x="2967265" y="2111362"/>
                  </a:lnTo>
                  <a:lnTo>
                    <a:pt x="2986367" y="2066089"/>
                  </a:lnTo>
                  <a:lnTo>
                    <a:pt x="2993136" y="2015705"/>
                  </a:lnTo>
                  <a:lnTo>
                    <a:pt x="2993136" y="189484"/>
                  </a:lnTo>
                  <a:lnTo>
                    <a:pt x="2986367" y="139112"/>
                  </a:lnTo>
                  <a:lnTo>
                    <a:pt x="2967265" y="93848"/>
                  </a:lnTo>
                  <a:lnTo>
                    <a:pt x="2937637" y="55499"/>
                  </a:lnTo>
                  <a:lnTo>
                    <a:pt x="2899287" y="25870"/>
                  </a:lnTo>
                  <a:lnTo>
                    <a:pt x="2854023" y="6768"/>
                  </a:lnTo>
                  <a:lnTo>
                    <a:pt x="2803652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78679" y="4130039"/>
              <a:ext cx="2993136" cy="22052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071106" y="1901953"/>
            <a:ext cx="3706495" cy="4956175"/>
            <a:chOff x="8071104" y="1901951"/>
            <a:chExt cx="3706495" cy="4956175"/>
          </a:xfrm>
        </p:grpSpPr>
        <p:sp>
          <p:nvSpPr>
            <p:cNvPr id="18" name="object 18"/>
            <p:cNvSpPr/>
            <p:nvPr/>
          </p:nvSpPr>
          <p:spPr>
            <a:xfrm>
              <a:off x="8208264" y="3777995"/>
              <a:ext cx="2918460" cy="54368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3504" y="1901951"/>
              <a:ext cx="2887980" cy="1887220"/>
            </a:xfrm>
            <a:custGeom>
              <a:avLst/>
              <a:gdLst/>
              <a:ahLst/>
              <a:cxnLst/>
              <a:rect l="l" t="t" r="r" b="b"/>
              <a:pathLst>
                <a:path w="2887979" h="1887220">
                  <a:moveTo>
                    <a:pt x="2725801" y="0"/>
                  </a:moveTo>
                  <a:lnTo>
                    <a:pt x="162178" y="0"/>
                  </a:lnTo>
                  <a:lnTo>
                    <a:pt x="119077" y="5795"/>
                  </a:lnTo>
                  <a:lnTo>
                    <a:pt x="80339" y="22149"/>
                  </a:lnTo>
                  <a:lnTo>
                    <a:pt x="47513" y="47513"/>
                  </a:lnTo>
                  <a:lnTo>
                    <a:pt x="22149" y="80339"/>
                  </a:lnTo>
                  <a:lnTo>
                    <a:pt x="5795" y="119077"/>
                  </a:lnTo>
                  <a:lnTo>
                    <a:pt x="0" y="162178"/>
                  </a:lnTo>
                  <a:lnTo>
                    <a:pt x="0" y="1724533"/>
                  </a:lnTo>
                  <a:lnTo>
                    <a:pt x="5795" y="1767634"/>
                  </a:lnTo>
                  <a:lnTo>
                    <a:pt x="22149" y="1806372"/>
                  </a:lnTo>
                  <a:lnTo>
                    <a:pt x="47513" y="1839198"/>
                  </a:lnTo>
                  <a:lnTo>
                    <a:pt x="80339" y="1864562"/>
                  </a:lnTo>
                  <a:lnTo>
                    <a:pt x="119077" y="1880916"/>
                  </a:lnTo>
                  <a:lnTo>
                    <a:pt x="162178" y="1886712"/>
                  </a:lnTo>
                  <a:lnTo>
                    <a:pt x="2725801" y="1886712"/>
                  </a:lnTo>
                  <a:lnTo>
                    <a:pt x="2768902" y="1880916"/>
                  </a:lnTo>
                  <a:lnTo>
                    <a:pt x="2807640" y="1864562"/>
                  </a:lnTo>
                  <a:lnTo>
                    <a:pt x="2840466" y="1839198"/>
                  </a:lnTo>
                  <a:lnTo>
                    <a:pt x="2865830" y="1806372"/>
                  </a:lnTo>
                  <a:lnTo>
                    <a:pt x="2882184" y="1767634"/>
                  </a:lnTo>
                  <a:lnTo>
                    <a:pt x="2887979" y="1724533"/>
                  </a:lnTo>
                  <a:lnTo>
                    <a:pt x="2887979" y="162178"/>
                  </a:lnTo>
                  <a:lnTo>
                    <a:pt x="2882184" y="119077"/>
                  </a:lnTo>
                  <a:lnTo>
                    <a:pt x="2865830" y="80339"/>
                  </a:lnTo>
                  <a:lnTo>
                    <a:pt x="2840466" y="47513"/>
                  </a:lnTo>
                  <a:lnTo>
                    <a:pt x="2807640" y="22149"/>
                  </a:lnTo>
                  <a:lnTo>
                    <a:pt x="2768902" y="5795"/>
                  </a:lnTo>
                  <a:lnTo>
                    <a:pt x="2725801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23504" y="1901951"/>
              <a:ext cx="2887979" cy="18867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71104" y="6324598"/>
              <a:ext cx="3706367" cy="5334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86344" y="4154423"/>
              <a:ext cx="3676015" cy="2181225"/>
            </a:xfrm>
            <a:custGeom>
              <a:avLst/>
              <a:gdLst/>
              <a:ahLst/>
              <a:cxnLst/>
              <a:rect l="l" t="t" r="r" b="b"/>
              <a:pathLst>
                <a:path w="3676015" h="2181225">
                  <a:moveTo>
                    <a:pt x="3488435" y="0"/>
                  </a:moveTo>
                  <a:lnTo>
                    <a:pt x="187451" y="0"/>
                  </a:lnTo>
                  <a:lnTo>
                    <a:pt x="137627" y="6697"/>
                  </a:lnTo>
                  <a:lnTo>
                    <a:pt x="92851" y="25597"/>
                  </a:lnTo>
                  <a:lnTo>
                    <a:pt x="54911" y="54911"/>
                  </a:lnTo>
                  <a:lnTo>
                    <a:pt x="25597" y="92851"/>
                  </a:lnTo>
                  <a:lnTo>
                    <a:pt x="6697" y="137627"/>
                  </a:lnTo>
                  <a:lnTo>
                    <a:pt x="0" y="187451"/>
                  </a:lnTo>
                  <a:lnTo>
                    <a:pt x="0" y="1993417"/>
                  </a:lnTo>
                  <a:lnTo>
                    <a:pt x="6697" y="2043244"/>
                  </a:lnTo>
                  <a:lnTo>
                    <a:pt x="25597" y="2088017"/>
                  </a:lnTo>
                  <a:lnTo>
                    <a:pt x="54911" y="2125949"/>
                  </a:lnTo>
                  <a:lnTo>
                    <a:pt x="92851" y="2155255"/>
                  </a:lnTo>
                  <a:lnTo>
                    <a:pt x="137627" y="2174149"/>
                  </a:lnTo>
                  <a:lnTo>
                    <a:pt x="187451" y="2180844"/>
                  </a:lnTo>
                  <a:lnTo>
                    <a:pt x="3488435" y="2180844"/>
                  </a:lnTo>
                  <a:lnTo>
                    <a:pt x="3538260" y="2174149"/>
                  </a:lnTo>
                  <a:lnTo>
                    <a:pt x="3583036" y="2155255"/>
                  </a:lnTo>
                  <a:lnTo>
                    <a:pt x="3620976" y="2125949"/>
                  </a:lnTo>
                  <a:lnTo>
                    <a:pt x="3650290" y="2088017"/>
                  </a:lnTo>
                  <a:lnTo>
                    <a:pt x="3669190" y="2043244"/>
                  </a:lnTo>
                  <a:lnTo>
                    <a:pt x="3675887" y="1993417"/>
                  </a:lnTo>
                  <a:lnTo>
                    <a:pt x="3675887" y="187451"/>
                  </a:lnTo>
                  <a:lnTo>
                    <a:pt x="3669190" y="137627"/>
                  </a:lnTo>
                  <a:lnTo>
                    <a:pt x="3650290" y="92851"/>
                  </a:lnTo>
                  <a:lnTo>
                    <a:pt x="3620976" y="54911"/>
                  </a:lnTo>
                  <a:lnTo>
                    <a:pt x="3583036" y="25597"/>
                  </a:lnTo>
                  <a:lnTo>
                    <a:pt x="3538260" y="6697"/>
                  </a:lnTo>
                  <a:lnTo>
                    <a:pt x="3488435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86344" y="4154423"/>
              <a:ext cx="3675887" cy="21808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805054"/>
            <a:ext cx="528256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25" dirty="0">
                <a:solidFill>
                  <a:srgbClr val="5B9BD4"/>
                </a:solidFill>
                <a:latin typeface="Arial"/>
                <a:cs typeface="Arial"/>
              </a:rPr>
              <a:t>Who </a:t>
            </a:r>
            <a:r>
              <a:rPr sz="5400" spc="-600" dirty="0">
                <a:solidFill>
                  <a:srgbClr val="5B9BD4"/>
                </a:solidFill>
                <a:latin typeface="Arial"/>
                <a:cs typeface="Arial"/>
              </a:rPr>
              <a:t>Uses </a:t>
            </a:r>
            <a:r>
              <a:rPr sz="5400" spc="-480" dirty="0">
                <a:solidFill>
                  <a:srgbClr val="5B9BD4"/>
                </a:solidFill>
                <a:latin typeface="Arial"/>
                <a:cs typeface="Arial"/>
              </a:rPr>
              <a:t>Big</a:t>
            </a:r>
            <a:r>
              <a:rPr sz="5400" spc="-72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480" dirty="0">
                <a:solidFill>
                  <a:srgbClr val="5B9BD4"/>
                </a:solidFill>
                <a:latin typeface="Arial"/>
                <a:cs typeface="Arial"/>
              </a:rPr>
              <a:t>Data?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6824" y="1901953"/>
            <a:ext cx="7463155" cy="4956175"/>
            <a:chOff x="496823" y="1901951"/>
            <a:chExt cx="7463155" cy="4956175"/>
          </a:xfrm>
        </p:grpSpPr>
        <p:sp>
          <p:nvSpPr>
            <p:cNvPr id="4" name="object 4"/>
            <p:cNvSpPr/>
            <p:nvPr/>
          </p:nvSpPr>
          <p:spPr>
            <a:xfrm>
              <a:off x="719327" y="3777995"/>
              <a:ext cx="3404616" cy="5436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567" y="1901951"/>
              <a:ext cx="3374390" cy="1887220"/>
            </a:xfrm>
            <a:custGeom>
              <a:avLst/>
              <a:gdLst/>
              <a:ahLst/>
              <a:cxnLst/>
              <a:rect l="l" t="t" r="r" b="b"/>
              <a:pathLst>
                <a:path w="3374390" h="1887220">
                  <a:moveTo>
                    <a:pt x="3211957" y="0"/>
                  </a:moveTo>
                  <a:lnTo>
                    <a:pt x="162140" y="0"/>
                  </a:lnTo>
                  <a:lnTo>
                    <a:pt x="119037" y="5795"/>
                  </a:lnTo>
                  <a:lnTo>
                    <a:pt x="80305" y="22149"/>
                  </a:lnTo>
                  <a:lnTo>
                    <a:pt x="47490" y="47513"/>
                  </a:lnTo>
                  <a:lnTo>
                    <a:pt x="22137" y="80339"/>
                  </a:lnTo>
                  <a:lnTo>
                    <a:pt x="5791" y="119077"/>
                  </a:lnTo>
                  <a:lnTo>
                    <a:pt x="0" y="162178"/>
                  </a:lnTo>
                  <a:lnTo>
                    <a:pt x="0" y="1724533"/>
                  </a:lnTo>
                  <a:lnTo>
                    <a:pt x="5791" y="1767634"/>
                  </a:lnTo>
                  <a:lnTo>
                    <a:pt x="22137" y="1806372"/>
                  </a:lnTo>
                  <a:lnTo>
                    <a:pt x="47490" y="1839198"/>
                  </a:lnTo>
                  <a:lnTo>
                    <a:pt x="80305" y="1864562"/>
                  </a:lnTo>
                  <a:lnTo>
                    <a:pt x="119037" y="1880916"/>
                  </a:lnTo>
                  <a:lnTo>
                    <a:pt x="162140" y="1886712"/>
                  </a:lnTo>
                  <a:lnTo>
                    <a:pt x="3211957" y="1886712"/>
                  </a:lnTo>
                  <a:lnTo>
                    <a:pt x="3255058" y="1880916"/>
                  </a:lnTo>
                  <a:lnTo>
                    <a:pt x="3293796" y="1864562"/>
                  </a:lnTo>
                  <a:lnTo>
                    <a:pt x="3326622" y="1839198"/>
                  </a:lnTo>
                  <a:lnTo>
                    <a:pt x="3351986" y="1806372"/>
                  </a:lnTo>
                  <a:lnTo>
                    <a:pt x="3368340" y="1767634"/>
                  </a:lnTo>
                  <a:lnTo>
                    <a:pt x="3374135" y="1724533"/>
                  </a:lnTo>
                  <a:lnTo>
                    <a:pt x="3374135" y="162178"/>
                  </a:lnTo>
                  <a:lnTo>
                    <a:pt x="3368340" y="119077"/>
                  </a:lnTo>
                  <a:lnTo>
                    <a:pt x="3351986" y="80339"/>
                  </a:lnTo>
                  <a:lnTo>
                    <a:pt x="3326622" y="47513"/>
                  </a:lnTo>
                  <a:lnTo>
                    <a:pt x="3293796" y="22149"/>
                  </a:lnTo>
                  <a:lnTo>
                    <a:pt x="3255058" y="5795"/>
                  </a:lnTo>
                  <a:lnTo>
                    <a:pt x="3211957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567" y="1901951"/>
              <a:ext cx="3374135" cy="18867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823" y="6400798"/>
              <a:ext cx="3857244" cy="457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063" y="4154423"/>
              <a:ext cx="3827145" cy="2257425"/>
            </a:xfrm>
            <a:custGeom>
              <a:avLst/>
              <a:gdLst/>
              <a:ahLst/>
              <a:cxnLst/>
              <a:rect l="l" t="t" r="r" b="b"/>
              <a:pathLst>
                <a:path w="3827145" h="2257425">
                  <a:moveTo>
                    <a:pt x="3632835" y="0"/>
                  </a:moveTo>
                  <a:lnTo>
                    <a:pt x="193967" y="0"/>
                  </a:lnTo>
                  <a:lnTo>
                    <a:pt x="149492" y="5124"/>
                  </a:lnTo>
                  <a:lnTo>
                    <a:pt x="108665" y="19718"/>
                  </a:lnTo>
                  <a:lnTo>
                    <a:pt x="72650" y="42617"/>
                  </a:lnTo>
                  <a:lnTo>
                    <a:pt x="42612" y="72654"/>
                  </a:lnTo>
                  <a:lnTo>
                    <a:pt x="19715" y="108662"/>
                  </a:lnTo>
                  <a:lnTo>
                    <a:pt x="5122" y="149476"/>
                  </a:lnTo>
                  <a:lnTo>
                    <a:pt x="0" y="193928"/>
                  </a:lnTo>
                  <a:lnTo>
                    <a:pt x="0" y="2063076"/>
                  </a:lnTo>
                  <a:lnTo>
                    <a:pt x="5122" y="2107551"/>
                  </a:lnTo>
                  <a:lnTo>
                    <a:pt x="19715" y="2148378"/>
                  </a:lnTo>
                  <a:lnTo>
                    <a:pt x="42612" y="2184393"/>
                  </a:lnTo>
                  <a:lnTo>
                    <a:pt x="72650" y="2214431"/>
                  </a:lnTo>
                  <a:lnTo>
                    <a:pt x="108665" y="2237328"/>
                  </a:lnTo>
                  <a:lnTo>
                    <a:pt x="149492" y="2251921"/>
                  </a:lnTo>
                  <a:lnTo>
                    <a:pt x="193967" y="2257044"/>
                  </a:lnTo>
                  <a:lnTo>
                    <a:pt x="3632835" y="2257044"/>
                  </a:lnTo>
                  <a:lnTo>
                    <a:pt x="3677287" y="2251921"/>
                  </a:lnTo>
                  <a:lnTo>
                    <a:pt x="3718101" y="2237328"/>
                  </a:lnTo>
                  <a:lnTo>
                    <a:pt x="3754109" y="2214431"/>
                  </a:lnTo>
                  <a:lnTo>
                    <a:pt x="3784146" y="2184393"/>
                  </a:lnTo>
                  <a:lnTo>
                    <a:pt x="3807045" y="2148378"/>
                  </a:lnTo>
                  <a:lnTo>
                    <a:pt x="3821639" y="2107551"/>
                  </a:lnTo>
                  <a:lnTo>
                    <a:pt x="3826764" y="2063076"/>
                  </a:lnTo>
                  <a:lnTo>
                    <a:pt x="3826764" y="193928"/>
                  </a:lnTo>
                  <a:lnTo>
                    <a:pt x="3821639" y="149476"/>
                  </a:lnTo>
                  <a:lnTo>
                    <a:pt x="3807045" y="108662"/>
                  </a:lnTo>
                  <a:lnTo>
                    <a:pt x="3784146" y="72654"/>
                  </a:lnTo>
                  <a:lnTo>
                    <a:pt x="3754109" y="42617"/>
                  </a:lnTo>
                  <a:lnTo>
                    <a:pt x="3718101" y="19718"/>
                  </a:lnTo>
                  <a:lnTo>
                    <a:pt x="3677287" y="5124"/>
                  </a:lnTo>
                  <a:lnTo>
                    <a:pt x="3632835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2063" y="4154423"/>
              <a:ext cx="3826764" cy="2257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30268" y="3777995"/>
              <a:ext cx="3489960" cy="543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5508" y="1901951"/>
              <a:ext cx="3459479" cy="1887220"/>
            </a:xfrm>
            <a:custGeom>
              <a:avLst/>
              <a:gdLst/>
              <a:ahLst/>
              <a:cxnLst/>
              <a:rect l="l" t="t" r="r" b="b"/>
              <a:pathLst>
                <a:path w="3459479" h="1887220">
                  <a:moveTo>
                    <a:pt x="3297300" y="0"/>
                  </a:moveTo>
                  <a:lnTo>
                    <a:pt x="162178" y="0"/>
                  </a:lnTo>
                  <a:lnTo>
                    <a:pt x="119077" y="5795"/>
                  </a:lnTo>
                  <a:lnTo>
                    <a:pt x="80339" y="22149"/>
                  </a:lnTo>
                  <a:lnTo>
                    <a:pt x="47513" y="47513"/>
                  </a:lnTo>
                  <a:lnTo>
                    <a:pt x="22149" y="80339"/>
                  </a:lnTo>
                  <a:lnTo>
                    <a:pt x="5795" y="119077"/>
                  </a:lnTo>
                  <a:lnTo>
                    <a:pt x="0" y="162178"/>
                  </a:lnTo>
                  <a:lnTo>
                    <a:pt x="0" y="1724533"/>
                  </a:lnTo>
                  <a:lnTo>
                    <a:pt x="5795" y="1767634"/>
                  </a:lnTo>
                  <a:lnTo>
                    <a:pt x="22149" y="1806372"/>
                  </a:lnTo>
                  <a:lnTo>
                    <a:pt x="47513" y="1839198"/>
                  </a:lnTo>
                  <a:lnTo>
                    <a:pt x="80339" y="1864562"/>
                  </a:lnTo>
                  <a:lnTo>
                    <a:pt x="119077" y="1880916"/>
                  </a:lnTo>
                  <a:lnTo>
                    <a:pt x="162178" y="1886712"/>
                  </a:lnTo>
                  <a:lnTo>
                    <a:pt x="3297300" y="1886712"/>
                  </a:lnTo>
                  <a:lnTo>
                    <a:pt x="3340402" y="1880916"/>
                  </a:lnTo>
                  <a:lnTo>
                    <a:pt x="3379140" y="1864562"/>
                  </a:lnTo>
                  <a:lnTo>
                    <a:pt x="3411966" y="1839198"/>
                  </a:lnTo>
                  <a:lnTo>
                    <a:pt x="3437330" y="1806372"/>
                  </a:lnTo>
                  <a:lnTo>
                    <a:pt x="3453684" y="1767634"/>
                  </a:lnTo>
                  <a:lnTo>
                    <a:pt x="3459480" y="1724533"/>
                  </a:lnTo>
                  <a:lnTo>
                    <a:pt x="3459480" y="162178"/>
                  </a:lnTo>
                  <a:lnTo>
                    <a:pt x="3453684" y="119077"/>
                  </a:lnTo>
                  <a:lnTo>
                    <a:pt x="3437330" y="80339"/>
                  </a:lnTo>
                  <a:lnTo>
                    <a:pt x="3411966" y="47513"/>
                  </a:lnTo>
                  <a:lnTo>
                    <a:pt x="3379140" y="22149"/>
                  </a:lnTo>
                  <a:lnTo>
                    <a:pt x="3340402" y="5795"/>
                  </a:lnTo>
                  <a:lnTo>
                    <a:pt x="329730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45508" y="1901951"/>
              <a:ext cx="3459480" cy="18867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53047" y="6220513"/>
              <a:ext cx="3444401" cy="63748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90644" y="3842003"/>
              <a:ext cx="3569207" cy="27813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78679" y="4130039"/>
              <a:ext cx="2993390" cy="2205355"/>
            </a:xfrm>
            <a:custGeom>
              <a:avLst/>
              <a:gdLst/>
              <a:ahLst/>
              <a:cxnLst/>
              <a:rect l="l" t="t" r="r" b="b"/>
              <a:pathLst>
                <a:path w="2993390" h="2205354">
                  <a:moveTo>
                    <a:pt x="2803652" y="0"/>
                  </a:moveTo>
                  <a:lnTo>
                    <a:pt x="189484" y="0"/>
                  </a:lnTo>
                  <a:lnTo>
                    <a:pt x="139112" y="6768"/>
                  </a:lnTo>
                  <a:lnTo>
                    <a:pt x="93848" y="25870"/>
                  </a:lnTo>
                  <a:lnTo>
                    <a:pt x="55499" y="55499"/>
                  </a:lnTo>
                  <a:lnTo>
                    <a:pt x="25870" y="93848"/>
                  </a:lnTo>
                  <a:lnTo>
                    <a:pt x="6768" y="139112"/>
                  </a:lnTo>
                  <a:lnTo>
                    <a:pt x="0" y="189484"/>
                  </a:lnTo>
                  <a:lnTo>
                    <a:pt x="0" y="2015705"/>
                  </a:lnTo>
                  <a:lnTo>
                    <a:pt x="6768" y="2066089"/>
                  </a:lnTo>
                  <a:lnTo>
                    <a:pt x="25870" y="2111362"/>
                  </a:lnTo>
                  <a:lnTo>
                    <a:pt x="55499" y="2149719"/>
                  </a:lnTo>
                  <a:lnTo>
                    <a:pt x="93848" y="2179353"/>
                  </a:lnTo>
                  <a:lnTo>
                    <a:pt x="139112" y="2198458"/>
                  </a:lnTo>
                  <a:lnTo>
                    <a:pt x="189484" y="2205228"/>
                  </a:lnTo>
                  <a:lnTo>
                    <a:pt x="2803652" y="2205228"/>
                  </a:lnTo>
                  <a:lnTo>
                    <a:pt x="2854023" y="2198458"/>
                  </a:lnTo>
                  <a:lnTo>
                    <a:pt x="2899287" y="2179353"/>
                  </a:lnTo>
                  <a:lnTo>
                    <a:pt x="2937637" y="2149719"/>
                  </a:lnTo>
                  <a:lnTo>
                    <a:pt x="2967265" y="2111362"/>
                  </a:lnTo>
                  <a:lnTo>
                    <a:pt x="2986367" y="2066089"/>
                  </a:lnTo>
                  <a:lnTo>
                    <a:pt x="2993136" y="2015705"/>
                  </a:lnTo>
                  <a:lnTo>
                    <a:pt x="2993136" y="189484"/>
                  </a:lnTo>
                  <a:lnTo>
                    <a:pt x="2986367" y="139112"/>
                  </a:lnTo>
                  <a:lnTo>
                    <a:pt x="2967265" y="93848"/>
                  </a:lnTo>
                  <a:lnTo>
                    <a:pt x="2937637" y="55499"/>
                  </a:lnTo>
                  <a:lnTo>
                    <a:pt x="2899287" y="25870"/>
                  </a:lnTo>
                  <a:lnTo>
                    <a:pt x="2854023" y="6768"/>
                  </a:lnTo>
                  <a:lnTo>
                    <a:pt x="2803652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78679" y="4130039"/>
              <a:ext cx="2993136" cy="22052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49723" y="4101083"/>
              <a:ext cx="3051175" cy="2263775"/>
            </a:xfrm>
            <a:custGeom>
              <a:avLst/>
              <a:gdLst/>
              <a:ahLst/>
              <a:cxnLst/>
              <a:rect l="l" t="t" r="r" b="b"/>
              <a:pathLst>
                <a:path w="3051175" h="2263775">
                  <a:moveTo>
                    <a:pt x="217170" y="0"/>
                  </a:moveTo>
                  <a:lnTo>
                    <a:pt x="2834385" y="0"/>
                  </a:lnTo>
                  <a:lnTo>
                    <a:pt x="2876930" y="4445"/>
                  </a:lnTo>
                  <a:lnTo>
                    <a:pt x="2917571" y="17272"/>
                  </a:lnTo>
                  <a:lnTo>
                    <a:pt x="2955035" y="37338"/>
                  </a:lnTo>
                  <a:lnTo>
                    <a:pt x="2987294" y="64008"/>
                  </a:lnTo>
                  <a:lnTo>
                    <a:pt x="3013836" y="96520"/>
                  </a:lnTo>
                  <a:lnTo>
                    <a:pt x="3033903" y="133477"/>
                  </a:lnTo>
                  <a:lnTo>
                    <a:pt x="3046729" y="174752"/>
                  </a:lnTo>
                  <a:lnTo>
                    <a:pt x="3051175" y="217170"/>
                  </a:lnTo>
                  <a:lnTo>
                    <a:pt x="3051175" y="2046185"/>
                  </a:lnTo>
                  <a:lnTo>
                    <a:pt x="3046729" y="2088642"/>
                  </a:lnTo>
                  <a:lnTo>
                    <a:pt x="3033903" y="2129828"/>
                  </a:lnTo>
                  <a:lnTo>
                    <a:pt x="3013836" y="2166861"/>
                  </a:lnTo>
                  <a:lnTo>
                    <a:pt x="2987294" y="2199322"/>
                  </a:lnTo>
                  <a:lnTo>
                    <a:pt x="2955035" y="2225992"/>
                  </a:lnTo>
                  <a:lnTo>
                    <a:pt x="2917571" y="2246109"/>
                  </a:lnTo>
                  <a:lnTo>
                    <a:pt x="2876930" y="2258923"/>
                  </a:lnTo>
                  <a:lnTo>
                    <a:pt x="2834385" y="2263343"/>
                  </a:lnTo>
                  <a:lnTo>
                    <a:pt x="217170" y="2263343"/>
                  </a:lnTo>
                  <a:lnTo>
                    <a:pt x="174751" y="2258923"/>
                  </a:lnTo>
                  <a:lnTo>
                    <a:pt x="133476" y="2246109"/>
                  </a:lnTo>
                  <a:lnTo>
                    <a:pt x="96520" y="2225992"/>
                  </a:lnTo>
                  <a:lnTo>
                    <a:pt x="63880" y="2199411"/>
                  </a:lnTo>
                  <a:lnTo>
                    <a:pt x="37337" y="2166861"/>
                  </a:lnTo>
                  <a:lnTo>
                    <a:pt x="17272" y="2129828"/>
                  </a:lnTo>
                  <a:lnTo>
                    <a:pt x="4445" y="2088642"/>
                  </a:lnTo>
                  <a:lnTo>
                    <a:pt x="0" y="2046185"/>
                  </a:lnTo>
                  <a:lnTo>
                    <a:pt x="0" y="217170"/>
                  </a:lnTo>
                  <a:lnTo>
                    <a:pt x="4445" y="174752"/>
                  </a:lnTo>
                  <a:lnTo>
                    <a:pt x="17272" y="133477"/>
                  </a:lnTo>
                  <a:lnTo>
                    <a:pt x="37337" y="96520"/>
                  </a:lnTo>
                  <a:lnTo>
                    <a:pt x="63880" y="63881"/>
                  </a:lnTo>
                  <a:lnTo>
                    <a:pt x="96520" y="37338"/>
                  </a:lnTo>
                  <a:lnTo>
                    <a:pt x="133476" y="17272"/>
                  </a:lnTo>
                  <a:lnTo>
                    <a:pt x="174751" y="4445"/>
                  </a:lnTo>
                  <a:lnTo>
                    <a:pt x="217170" y="0"/>
                  </a:lnTo>
                  <a:close/>
                </a:path>
              </a:pathLst>
            </a:custGeom>
            <a:ln w="57912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071106" y="1901953"/>
            <a:ext cx="3706495" cy="4956175"/>
            <a:chOff x="8071104" y="1901951"/>
            <a:chExt cx="3706495" cy="4956175"/>
          </a:xfrm>
        </p:grpSpPr>
        <p:sp>
          <p:nvSpPr>
            <p:cNvPr id="19" name="object 19"/>
            <p:cNvSpPr/>
            <p:nvPr/>
          </p:nvSpPr>
          <p:spPr>
            <a:xfrm>
              <a:off x="8208264" y="3777995"/>
              <a:ext cx="2918460" cy="54368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23504" y="1901951"/>
              <a:ext cx="2887980" cy="1887220"/>
            </a:xfrm>
            <a:custGeom>
              <a:avLst/>
              <a:gdLst/>
              <a:ahLst/>
              <a:cxnLst/>
              <a:rect l="l" t="t" r="r" b="b"/>
              <a:pathLst>
                <a:path w="2887979" h="1887220">
                  <a:moveTo>
                    <a:pt x="2725801" y="0"/>
                  </a:moveTo>
                  <a:lnTo>
                    <a:pt x="162178" y="0"/>
                  </a:lnTo>
                  <a:lnTo>
                    <a:pt x="119077" y="5795"/>
                  </a:lnTo>
                  <a:lnTo>
                    <a:pt x="80339" y="22149"/>
                  </a:lnTo>
                  <a:lnTo>
                    <a:pt x="47513" y="47513"/>
                  </a:lnTo>
                  <a:lnTo>
                    <a:pt x="22149" y="80339"/>
                  </a:lnTo>
                  <a:lnTo>
                    <a:pt x="5795" y="119077"/>
                  </a:lnTo>
                  <a:lnTo>
                    <a:pt x="0" y="162178"/>
                  </a:lnTo>
                  <a:lnTo>
                    <a:pt x="0" y="1724533"/>
                  </a:lnTo>
                  <a:lnTo>
                    <a:pt x="5795" y="1767634"/>
                  </a:lnTo>
                  <a:lnTo>
                    <a:pt x="22149" y="1806372"/>
                  </a:lnTo>
                  <a:lnTo>
                    <a:pt x="47513" y="1839198"/>
                  </a:lnTo>
                  <a:lnTo>
                    <a:pt x="80339" y="1864562"/>
                  </a:lnTo>
                  <a:lnTo>
                    <a:pt x="119077" y="1880916"/>
                  </a:lnTo>
                  <a:lnTo>
                    <a:pt x="162178" y="1886712"/>
                  </a:lnTo>
                  <a:lnTo>
                    <a:pt x="2725801" y="1886712"/>
                  </a:lnTo>
                  <a:lnTo>
                    <a:pt x="2768902" y="1880916"/>
                  </a:lnTo>
                  <a:lnTo>
                    <a:pt x="2807640" y="1864562"/>
                  </a:lnTo>
                  <a:lnTo>
                    <a:pt x="2840466" y="1839198"/>
                  </a:lnTo>
                  <a:lnTo>
                    <a:pt x="2865830" y="1806372"/>
                  </a:lnTo>
                  <a:lnTo>
                    <a:pt x="2882184" y="1767634"/>
                  </a:lnTo>
                  <a:lnTo>
                    <a:pt x="2887979" y="1724533"/>
                  </a:lnTo>
                  <a:lnTo>
                    <a:pt x="2887979" y="162178"/>
                  </a:lnTo>
                  <a:lnTo>
                    <a:pt x="2882184" y="119077"/>
                  </a:lnTo>
                  <a:lnTo>
                    <a:pt x="2865830" y="80339"/>
                  </a:lnTo>
                  <a:lnTo>
                    <a:pt x="2840466" y="47513"/>
                  </a:lnTo>
                  <a:lnTo>
                    <a:pt x="2807640" y="22149"/>
                  </a:lnTo>
                  <a:lnTo>
                    <a:pt x="2768902" y="5795"/>
                  </a:lnTo>
                  <a:lnTo>
                    <a:pt x="2725801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23504" y="1901951"/>
              <a:ext cx="2887979" cy="18867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71104" y="6324598"/>
              <a:ext cx="3706367" cy="5334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86344" y="4154423"/>
              <a:ext cx="3676015" cy="2181225"/>
            </a:xfrm>
            <a:custGeom>
              <a:avLst/>
              <a:gdLst/>
              <a:ahLst/>
              <a:cxnLst/>
              <a:rect l="l" t="t" r="r" b="b"/>
              <a:pathLst>
                <a:path w="3676015" h="2181225">
                  <a:moveTo>
                    <a:pt x="3488435" y="0"/>
                  </a:moveTo>
                  <a:lnTo>
                    <a:pt x="187451" y="0"/>
                  </a:lnTo>
                  <a:lnTo>
                    <a:pt x="137627" y="6697"/>
                  </a:lnTo>
                  <a:lnTo>
                    <a:pt x="92851" y="25597"/>
                  </a:lnTo>
                  <a:lnTo>
                    <a:pt x="54911" y="54911"/>
                  </a:lnTo>
                  <a:lnTo>
                    <a:pt x="25597" y="92851"/>
                  </a:lnTo>
                  <a:lnTo>
                    <a:pt x="6697" y="137627"/>
                  </a:lnTo>
                  <a:lnTo>
                    <a:pt x="0" y="187451"/>
                  </a:lnTo>
                  <a:lnTo>
                    <a:pt x="0" y="1993417"/>
                  </a:lnTo>
                  <a:lnTo>
                    <a:pt x="6697" y="2043244"/>
                  </a:lnTo>
                  <a:lnTo>
                    <a:pt x="25597" y="2088017"/>
                  </a:lnTo>
                  <a:lnTo>
                    <a:pt x="54911" y="2125949"/>
                  </a:lnTo>
                  <a:lnTo>
                    <a:pt x="92851" y="2155255"/>
                  </a:lnTo>
                  <a:lnTo>
                    <a:pt x="137627" y="2174149"/>
                  </a:lnTo>
                  <a:lnTo>
                    <a:pt x="187451" y="2180844"/>
                  </a:lnTo>
                  <a:lnTo>
                    <a:pt x="3488435" y="2180844"/>
                  </a:lnTo>
                  <a:lnTo>
                    <a:pt x="3538260" y="2174149"/>
                  </a:lnTo>
                  <a:lnTo>
                    <a:pt x="3583036" y="2155255"/>
                  </a:lnTo>
                  <a:lnTo>
                    <a:pt x="3620976" y="2125949"/>
                  </a:lnTo>
                  <a:lnTo>
                    <a:pt x="3650290" y="2088017"/>
                  </a:lnTo>
                  <a:lnTo>
                    <a:pt x="3669190" y="2043244"/>
                  </a:lnTo>
                  <a:lnTo>
                    <a:pt x="3675887" y="1993417"/>
                  </a:lnTo>
                  <a:lnTo>
                    <a:pt x="3675887" y="187451"/>
                  </a:lnTo>
                  <a:lnTo>
                    <a:pt x="3669190" y="137627"/>
                  </a:lnTo>
                  <a:lnTo>
                    <a:pt x="3650290" y="92851"/>
                  </a:lnTo>
                  <a:lnTo>
                    <a:pt x="3620976" y="54911"/>
                  </a:lnTo>
                  <a:lnTo>
                    <a:pt x="3583036" y="25597"/>
                  </a:lnTo>
                  <a:lnTo>
                    <a:pt x="3538260" y="6697"/>
                  </a:lnTo>
                  <a:lnTo>
                    <a:pt x="3488435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86344" y="4154423"/>
              <a:ext cx="3675887" cy="21808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3" y="805055"/>
            <a:ext cx="5233035" cy="1287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20" dirty="0">
                <a:solidFill>
                  <a:srgbClr val="5B9BD4"/>
                </a:solidFill>
                <a:latin typeface="Arial"/>
                <a:cs typeface="Arial"/>
              </a:rPr>
              <a:t>Business</a:t>
            </a:r>
            <a:r>
              <a:rPr sz="5400" spc="-60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480" dirty="0">
                <a:solidFill>
                  <a:srgbClr val="5B9BD4"/>
                </a:solidFill>
                <a:latin typeface="Arial"/>
                <a:cs typeface="Arial"/>
              </a:rPr>
              <a:t>Challenges</a:t>
            </a:r>
            <a:endParaRPr sz="5400">
              <a:latin typeface="Arial"/>
              <a:cs typeface="Arial"/>
            </a:endParaRPr>
          </a:p>
          <a:p>
            <a:pPr marL="186055">
              <a:lnSpc>
                <a:spcPct val="100000"/>
              </a:lnSpc>
              <a:spcBef>
                <a:spcPts val="1320"/>
              </a:spcBef>
            </a:pPr>
            <a:r>
              <a:rPr sz="1800" b="1" spc="-100" dirty="0">
                <a:solidFill>
                  <a:srgbClr val="5B9BD4"/>
                </a:solidFill>
                <a:latin typeface="Carlito"/>
                <a:cs typeface="Carlito"/>
              </a:rPr>
              <a:t>Demand</a:t>
            </a:r>
            <a:r>
              <a:rPr sz="1800" b="1" spc="-285" dirty="0">
                <a:solidFill>
                  <a:srgbClr val="5B9BD4"/>
                </a:solidFill>
                <a:latin typeface="Carlito"/>
                <a:cs typeface="Carlito"/>
              </a:rPr>
              <a:t> </a:t>
            </a:r>
            <a:r>
              <a:rPr sz="1800" b="1" spc="-114" dirty="0">
                <a:solidFill>
                  <a:srgbClr val="5B9BD4"/>
                </a:solidFill>
                <a:latin typeface="Carlito"/>
                <a:cs typeface="Carlito"/>
              </a:rPr>
              <a:t>Uncertainty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89616" y="3530727"/>
            <a:ext cx="1075641" cy="7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50480" y="1780794"/>
            <a:ext cx="195198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solidFill>
                  <a:srgbClr val="5B9BD4"/>
                </a:solidFill>
                <a:latin typeface="Carlito"/>
                <a:cs typeface="Carlito"/>
              </a:rPr>
              <a:t>Operational</a:t>
            </a:r>
            <a:r>
              <a:rPr sz="1800" b="1" spc="-320" dirty="0">
                <a:solidFill>
                  <a:srgbClr val="5B9BD4"/>
                </a:solidFill>
                <a:latin typeface="Carlito"/>
                <a:cs typeface="Carlito"/>
              </a:rPr>
              <a:t> </a:t>
            </a:r>
            <a:r>
              <a:rPr sz="1800" b="1" spc="-114" dirty="0">
                <a:solidFill>
                  <a:srgbClr val="5B9BD4"/>
                </a:solidFill>
                <a:latin typeface="Carlito"/>
                <a:cs typeface="Carlito"/>
              </a:rPr>
              <a:t>Complexity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0480" y="2264156"/>
            <a:ext cx="3834765" cy="1399101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785" marR="5080" indent="-172720">
              <a:lnSpc>
                <a:spcPts val="1730"/>
              </a:lnSpc>
              <a:spcBef>
                <a:spcPts val="310"/>
              </a:spcBef>
              <a:buClr>
                <a:srgbClr val="5B9BD4"/>
              </a:buClr>
              <a:buChar char="•"/>
              <a:tabLst>
                <a:tab pos="185420" algn="l"/>
              </a:tabLst>
            </a:pPr>
            <a:r>
              <a:rPr sz="1600" spc="-10" dirty="0">
                <a:latin typeface="Carlito"/>
                <a:cs typeface="Carlito"/>
              </a:rPr>
              <a:t>How </a:t>
            </a:r>
            <a:r>
              <a:rPr sz="1600" spc="-5" dirty="0">
                <a:latin typeface="Carlito"/>
                <a:cs typeface="Carlito"/>
              </a:rPr>
              <a:t>do I simultaneously minimize </a:t>
            </a:r>
            <a:r>
              <a:rPr sz="1600" spc="-10" dirty="0">
                <a:latin typeface="Carlito"/>
                <a:cs typeface="Carlito"/>
              </a:rPr>
              <a:t>costs </a:t>
            </a:r>
            <a:r>
              <a:rPr sz="1600" spc="-5" dirty="0">
                <a:latin typeface="Carlito"/>
                <a:cs typeface="Carlito"/>
              </a:rPr>
              <a:t>and  </a:t>
            </a:r>
            <a:r>
              <a:rPr sz="1600" spc="-10" dirty="0">
                <a:latin typeface="Carlito"/>
                <a:cs typeface="Carlito"/>
              </a:rPr>
              <a:t>ensure consistently </a:t>
            </a:r>
            <a:r>
              <a:rPr sz="1600" spc="-5" dirty="0">
                <a:latin typeface="Carlito"/>
                <a:cs typeface="Carlito"/>
              </a:rPr>
              <a:t>high</a:t>
            </a:r>
            <a:r>
              <a:rPr sz="160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quality?</a:t>
            </a:r>
            <a:endParaRPr sz="1600">
              <a:latin typeface="Carlito"/>
              <a:cs typeface="Carlito"/>
            </a:endParaRPr>
          </a:p>
          <a:p>
            <a:pPr marL="184785" marR="436880" indent="-172720">
              <a:lnSpc>
                <a:spcPts val="1730"/>
              </a:lnSpc>
              <a:spcBef>
                <a:spcPts val="395"/>
              </a:spcBef>
              <a:buClr>
                <a:srgbClr val="5B9BD4"/>
              </a:buClr>
              <a:buChar char="•"/>
              <a:tabLst>
                <a:tab pos="185420" algn="l"/>
              </a:tabLst>
            </a:pPr>
            <a:r>
              <a:rPr sz="1600" spc="-10" dirty="0">
                <a:latin typeface="Carlito"/>
                <a:cs typeface="Carlito"/>
              </a:rPr>
              <a:t>How </a:t>
            </a:r>
            <a:r>
              <a:rPr sz="1600" spc="-5" dirty="0">
                <a:latin typeface="Carlito"/>
                <a:cs typeface="Carlito"/>
              </a:rPr>
              <a:t>do I </a:t>
            </a:r>
            <a:r>
              <a:rPr sz="1600" spc="-10" dirty="0">
                <a:latin typeface="Carlito"/>
                <a:cs typeface="Carlito"/>
              </a:rPr>
              <a:t>optimize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use </a:t>
            </a:r>
            <a:r>
              <a:rPr sz="1600" spc="-5" dirty="0">
                <a:latin typeface="Carlito"/>
                <a:cs typeface="Carlito"/>
              </a:rPr>
              <a:t>of </a:t>
            </a:r>
            <a:r>
              <a:rPr sz="1600" spc="-10" dirty="0">
                <a:latin typeface="Carlito"/>
                <a:cs typeface="Carlito"/>
              </a:rPr>
              <a:t>resources  </a:t>
            </a:r>
            <a:r>
              <a:rPr sz="1600" spc="-5" dirty="0">
                <a:latin typeface="Carlito"/>
                <a:cs typeface="Carlito"/>
              </a:rPr>
              <a:t>while balancing </a:t>
            </a:r>
            <a:r>
              <a:rPr sz="1600" spc="-15" dirty="0">
                <a:latin typeface="Carlito"/>
                <a:cs typeface="Carlito"/>
              </a:rPr>
              <a:t>execution </a:t>
            </a:r>
            <a:r>
              <a:rPr sz="1600" spc="-10" dirty="0">
                <a:latin typeface="Carlito"/>
                <a:cs typeface="Carlito"/>
              </a:rPr>
              <a:t>needs </a:t>
            </a:r>
            <a:r>
              <a:rPr sz="1600" spc="-5" dirty="0">
                <a:latin typeface="Carlito"/>
                <a:cs typeface="Carlito"/>
              </a:rPr>
              <a:t>and  </a:t>
            </a:r>
            <a:r>
              <a:rPr sz="1600" spc="-10" dirty="0">
                <a:latin typeface="Carlito"/>
                <a:cs typeface="Carlito"/>
              </a:rPr>
              <a:t>production </a:t>
            </a:r>
            <a:r>
              <a:rPr sz="1600" spc="-15" dirty="0">
                <a:latin typeface="Carlito"/>
                <a:cs typeface="Carlito"/>
              </a:rPr>
              <a:t>constraints</a:t>
            </a:r>
            <a:r>
              <a:rPr sz="1600" spc="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?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1240" y="4709177"/>
            <a:ext cx="919979" cy="803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66607" y="4508754"/>
            <a:ext cx="190881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solidFill>
                  <a:srgbClr val="5B9BD4"/>
                </a:solidFill>
                <a:latin typeface="Carlito"/>
                <a:cs typeface="Carlito"/>
              </a:rPr>
              <a:t>Supply</a:t>
            </a:r>
            <a:r>
              <a:rPr sz="1800" b="1" spc="-290" dirty="0">
                <a:solidFill>
                  <a:srgbClr val="5B9BD4"/>
                </a:solidFill>
                <a:latin typeface="Carlito"/>
                <a:cs typeface="Carlito"/>
              </a:rPr>
              <a:t> </a:t>
            </a:r>
            <a:r>
              <a:rPr sz="1800" b="1" spc="-100" dirty="0">
                <a:solidFill>
                  <a:srgbClr val="5B9BD4"/>
                </a:solidFill>
                <a:latin typeface="Carlito"/>
                <a:cs typeface="Carlito"/>
              </a:rPr>
              <a:t>Chain</a:t>
            </a:r>
            <a:r>
              <a:rPr sz="1800" b="1" spc="-265" dirty="0">
                <a:solidFill>
                  <a:srgbClr val="5B9BD4"/>
                </a:solidFill>
                <a:latin typeface="Carlito"/>
                <a:cs typeface="Carlito"/>
              </a:rPr>
              <a:t> </a:t>
            </a:r>
            <a:r>
              <a:rPr sz="1800" b="1" spc="-114" dirty="0">
                <a:solidFill>
                  <a:srgbClr val="5B9BD4"/>
                </a:solidFill>
                <a:latin typeface="Carlito"/>
                <a:cs typeface="Carlito"/>
              </a:rPr>
              <a:t>Execution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66608" y="4992116"/>
            <a:ext cx="3438525" cy="1181093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785" marR="344170" indent="-172720">
              <a:lnSpc>
                <a:spcPts val="1730"/>
              </a:lnSpc>
              <a:spcBef>
                <a:spcPts val="310"/>
              </a:spcBef>
              <a:buClr>
                <a:srgbClr val="5B9BD4"/>
              </a:buClr>
              <a:buChar char="•"/>
              <a:tabLst>
                <a:tab pos="185420" algn="l"/>
              </a:tabLst>
            </a:pPr>
            <a:r>
              <a:rPr sz="1600" spc="-10" dirty="0">
                <a:latin typeface="Carlito"/>
                <a:cs typeface="Carlito"/>
              </a:rPr>
              <a:t>How can </a:t>
            </a:r>
            <a:r>
              <a:rPr sz="1600" spc="-5" dirty="0">
                <a:latin typeface="Carlito"/>
                <a:cs typeface="Carlito"/>
              </a:rPr>
              <a:t>I </a:t>
            </a:r>
            <a:r>
              <a:rPr sz="1600" spc="-15" dirty="0">
                <a:latin typeface="Carlito"/>
                <a:cs typeface="Carlito"/>
              </a:rPr>
              <a:t>synchronize </a:t>
            </a:r>
            <a:r>
              <a:rPr sz="1600" spc="-5" dirty="0">
                <a:latin typeface="Carlito"/>
                <a:cs typeface="Carlito"/>
              </a:rPr>
              <a:t>sales </a:t>
            </a:r>
            <a:r>
              <a:rPr sz="1600" spc="-20" dirty="0">
                <a:latin typeface="Carlito"/>
                <a:cs typeface="Carlito"/>
              </a:rPr>
              <a:t>orders,  </a:t>
            </a:r>
            <a:r>
              <a:rPr sz="1600" spc="-10" dirty="0">
                <a:latin typeface="Carlito"/>
                <a:cs typeface="Carlito"/>
              </a:rPr>
              <a:t>purchases, </a:t>
            </a:r>
            <a:r>
              <a:rPr sz="1600" spc="-5" dirty="0">
                <a:latin typeface="Carlito"/>
                <a:cs typeface="Carlito"/>
              </a:rPr>
              <a:t>and</a:t>
            </a:r>
            <a:r>
              <a:rPr sz="1600" spc="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production?</a:t>
            </a:r>
            <a:endParaRPr sz="1600">
              <a:latin typeface="Carlito"/>
              <a:cs typeface="Carlito"/>
            </a:endParaRPr>
          </a:p>
          <a:p>
            <a:pPr marL="184785" marR="5080" indent="-172720">
              <a:lnSpc>
                <a:spcPts val="1730"/>
              </a:lnSpc>
              <a:spcBef>
                <a:spcPts val="395"/>
              </a:spcBef>
              <a:buClr>
                <a:srgbClr val="5B9BD4"/>
              </a:buClr>
              <a:buChar char="•"/>
              <a:tabLst>
                <a:tab pos="185420" algn="l"/>
              </a:tabLst>
            </a:pPr>
            <a:r>
              <a:rPr sz="1600" spc="-10" dirty="0">
                <a:latin typeface="Carlito"/>
                <a:cs typeface="Carlito"/>
              </a:rPr>
              <a:t>How can </a:t>
            </a:r>
            <a:r>
              <a:rPr sz="1600" spc="-5" dirty="0">
                <a:latin typeface="Carlito"/>
                <a:cs typeface="Carlito"/>
              </a:rPr>
              <a:t>I </a:t>
            </a:r>
            <a:r>
              <a:rPr sz="1600" spc="-10" dirty="0">
                <a:latin typeface="Carlito"/>
                <a:cs typeface="Carlito"/>
              </a:rPr>
              <a:t>increase inventory </a:t>
            </a:r>
            <a:r>
              <a:rPr sz="1600" spc="-5" dirty="0">
                <a:latin typeface="Carlito"/>
                <a:cs typeface="Carlito"/>
              </a:rPr>
              <a:t>velocity &amp;  </a:t>
            </a:r>
            <a:r>
              <a:rPr sz="1600" spc="-10" dirty="0">
                <a:latin typeface="Carlito"/>
                <a:cs typeface="Carlito"/>
              </a:rPr>
              <a:t>customer </a:t>
            </a:r>
            <a:r>
              <a:rPr sz="1600" spc="-5" dirty="0">
                <a:latin typeface="Carlito"/>
                <a:cs typeface="Carlito"/>
              </a:rPr>
              <a:t>service</a:t>
            </a:r>
            <a:r>
              <a:rPr sz="1600" spc="4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levels?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9624" y="4507738"/>
            <a:ext cx="16148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5" dirty="0">
                <a:solidFill>
                  <a:srgbClr val="5B9BD4"/>
                </a:solidFill>
                <a:latin typeface="Carlito"/>
                <a:cs typeface="Carlito"/>
              </a:rPr>
              <a:t>Quality</a:t>
            </a:r>
            <a:r>
              <a:rPr sz="1800" b="1" spc="-300" dirty="0">
                <a:solidFill>
                  <a:srgbClr val="5B9BD4"/>
                </a:solidFill>
                <a:latin typeface="Carlito"/>
                <a:cs typeface="Carlito"/>
              </a:rPr>
              <a:t> </a:t>
            </a:r>
            <a:r>
              <a:rPr sz="1800" b="1" spc="-114" dirty="0">
                <a:solidFill>
                  <a:srgbClr val="5B9BD4"/>
                </a:solidFill>
                <a:latin typeface="Carlito"/>
                <a:cs typeface="Carlito"/>
              </a:rPr>
              <a:t>Expectation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9626" y="4990847"/>
            <a:ext cx="3183255" cy="121187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785" marR="5080" indent="-172720">
              <a:lnSpc>
                <a:spcPts val="1730"/>
              </a:lnSpc>
              <a:spcBef>
                <a:spcPts val="310"/>
              </a:spcBef>
              <a:buClr>
                <a:srgbClr val="5B9BD4"/>
              </a:buClr>
              <a:buChar char="•"/>
              <a:tabLst>
                <a:tab pos="185420" algn="l"/>
              </a:tabLst>
            </a:pPr>
            <a:r>
              <a:rPr sz="1600" spc="-10" dirty="0">
                <a:latin typeface="Carlito"/>
                <a:cs typeface="Carlito"/>
              </a:rPr>
              <a:t>How can </a:t>
            </a:r>
            <a:r>
              <a:rPr sz="1600" spc="-5" dirty="0">
                <a:latin typeface="Carlito"/>
                <a:cs typeface="Carlito"/>
              </a:rPr>
              <a:t>I quickly </a:t>
            </a:r>
            <a:r>
              <a:rPr sz="1600" spc="-10" dirty="0">
                <a:latin typeface="Carlito"/>
                <a:cs typeface="Carlito"/>
              </a:rPr>
              <a:t>respond to </a:t>
            </a:r>
            <a:r>
              <a:rPr sz="1600" spc="-5" dirty="0">
                <a:latin typeface="Carlito"/>
                <a:cs typeface="Carlito"/>
              </a:rPr>
              <a:t>quality  issues in </a:t>
            </a:r>
            <a:r>
              <a:rPr sz="1600" spc="-10" dirty="0">
                <a:latin typeface="Carlito"/>
                <a:cs typeface="Carlito"/>
              </a:rPr>
              <a:t>manufacturing</a:t>
            </a:r>
            <a:r>
              <a:rPr sz="1600" spc="-15" dirty="0">
                <a:latin typeface="Carlito"/>
                <a:cs typeface="Carlito"/>
              </a:rPr>
              <a:t> execution?</a:t>
            </a:r>
            <a:endParaRPr sz="160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175"/>
              </a:spcBef>
              <a:buClr>
                <a:srgbClr val="5B9BD4"/>
              </a:buClr>
              <a:buChar char="•"/>
              <a:tabLst>
                <a:tab pos="185420" algn="l"/>
              </a:tabLst>
            </a:pPr>
            <a:r>
              <a:rPr sz="1600" spc="-10" dirty="0">
                <a:latin typeface="Carlito"/>
                <a:cs typeface="Carlito"/>
              </a:rPr>
              <a:t>How </a:t>
            </a:r>
            <a:r>
              <a:rPr sz="1600" spc="-5" dirty="0">
                <a:latin typeface="Carlito"/>
                <a:cs typeface="Carlito"/>
              </a:rPr>
              <a:t>do I </a:t>
            </a:r>
            <a:r>
              <a:rPr sz="1600" spc="-10" dirty="0">
                <a:latin typeface="Carlito"/>
                <a:cs typeface="Carlito"/>
              </a:rPr>
              <a:t>reduce process</a:t>
            </a:r>
            <a:r>
              <a:rPr sz="1600" spc="6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variability?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19965" y="3581400"/>
            <a:ext cx="1074275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12108" y="3555493"/>
            <a:ext cx="4250691" cy="820419"/>
          </a:xfrm>
          <a:custGeom>
            <a:avLst/>
            <a:gdLst/>
            <a:ahLst/>
            <a:cxnLst/>
            <a:rect l="l" t="t" r="r" b="b"/>
            <a:pathLst>
              <a:path w="4250690" h="820420">
                <a:moveTo>
                  <a:pt x="0" y="136652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1" y="6969"/>
                </a:lnTo>
                <a:lnTo>
                  <a:pt x="136651" y="0"/>
                </a:lnTo>
                <a:lnTo>
                  <a:pt x="4113784" y="0"/>
                </a:lnTo>
                <a:lnTo>
                  <a:pt x="4156964" y="6969"/>
                </a:lnTo>
                <a:lnTo>
                  <a:pt x="4194474" y="26375"/>
                </a:lnTo>
                <a:lnTo>
                  <a:pt x="4224060" y="55961"/>
                </a:lnTo>
                <a:lnTo>
                  <a:pt x="4243466" y="93472"/>
                </a:lnTo>
                <a:lnTo>
                  <a:pt x="4250436" y="136652"/>
                </a:lnTo>
                <a:lnTo>
                  <a:pt x="4250436" y="683260"/>
                </a:lnTo>
                <a:lnTo>
                  <a:pt x="4243466" y="726440"/>
                </a:lnTo>
                <a:lnTo>
                  <a:pt x="4224060" y="763950"/>
                </a:lnTo>
                <a:lnTo>
                  <a:pt x="4194474" y="793536"/>
                </a:lnTo>
                <a:lnTo>
                  <a:pt x="4156963" y="812942"/>
                </a:lnTo>
                <a:lnTo>
                  <a:pt x="4113784" y="819912"/>
                </a:lnTo>
                <a:lnTo>
                  <a:pt x="136651" y="819912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40"/>
                </a:lnTo>
                <a:lnTo>
                  <a:pt x="0" y="683260"/>
                </a:lnTo>
                <a:lnTo>
                  <a:pt x="0" y="136652"/>
                </a:lnTo>
                <a:close/>
              </a:path>
            </a:pathLst>
          </a:custGeom>
          <a:ln w="12192">
            <a:solidFill>
              <a:srgbClr val="535F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57064" y="2396001"/>
            <a:ext cx="923925" cy="783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86221" y="3905251"/>
            <a:ext cx="8896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0" dirty="0">
                <a:latin typeface="Trebuchet MS"/>
                <a:cs typeface="Trebuchet MS"/>
              </a:rPr>
              <a:t>Your</a:t>
            </a:r>
            <a:r>
              <a:rPr sz="1200" i="1" spc="-200" dirty="0">
                <a:latin typeface="Trebuchet MS"/>
                <a:cs typeface="Trebuchet MS"/>
              </a:rPr>
              <a:t> </a:t>
            </a:r>
            <a:r>
              <a:rPr sz="1200" i="1" spc="-65" dirty="0">
                <a:latin typeface="Trebuchet MS"/>
                <a:cs typeface="Trebuchet MS"/>
              </a:rPr>
              <a:t>Company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9624" y="2279395"/>
            <a:ext cx="3890645" cy="168635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785" marR="426720" indent="-172720">
              <a:lnSpc>
                <a:spcPts val="1730"/>
              </a:lnSpc>
              <a:spcBef>
                <a:spcPts val="310"/>
              </a:spcBef>
              <a:buClr>
                <a:srgbClr val="5B9BD4"/>
              </a:buClr>
              <a:buChar char="•"/>
              <a:tabLst>
                <a:tab pos="185420" algn="l"/>
              </a:tabLst>
            </a:pPr>
            <a:r>
              <a:rPr sz="1600" spc="-10" dirty="0">
                <a:latin typeface="Carlito"/>
                <a:cs typeface="Carlito"/>
              </a:rPr>
              <a:t>How can </a:t>
            </a:r>
            <a:r>
              <a:rPr sz="1600" spc="-5" dirty="0">
                <a:latin typeface="Carlito"/>
                <a:cs typeface="Carlito"/>
              </a:rPr>
              <a:t>I quickly </a:t>
            </a:r>
            <a:r>
              <a:rPr sz="1600" spc="-10" dirty="0">
                <a:latin typeface="Carlito"/>
                <a:cs typeface="Carlito"/>
              </a:rPr>
              <a:t>respond to constantly  </a:t>
            </a:r>
            <a:r>
              <a:rPr sz="1600" spc="-5" dirty="0">
                <a:latin typeface="Carlito"/>
                <a:cs typeface="Carlito"/>
              </a:rPr>
              <a:t>shifting </a:t>
            </a:r>
            <a:r>
              <a:rPr sz="1600" spc="-10" dirty="0">
                <a:latin typeface="Carlito"/>
                <a:cs typeface="Carlito"/>
              </a:rPr>
              <a:t>customer</a:t>
            </a:r>
            <a:r>
              <a:rPr sz="1600" spc="-2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demand?</a:t>
            </a:r>
            <a:endParaRPr sz="1600">
              <a:latin typeface="Carlito"/>
              <a:cs typeface="Carlito"/>
            </a:endParaRPr>
          </a:p>
          <a:p>
            <a:pPr marL="184785" marR="661035" indent="-172720">
              <a:lnSpc>
                <a:spcPts val="1730"/>
              </a:lnSpc>
              <a:spcBef>
                <a:spcPts val="390"/>
              </a:spcBef>
              <a:buClr>
                <a:srgbClr val="5B9BD4"/>
              </a:buClr>
              <a:buChar char="•"/>
              <a:tabLst>
                <a:tab pos="185420" algn="l"/>
              </a:tabLst>
            </a:pPr>
            <a:r>
              <a:rPr sz="1600" spc="-10" dirty="0">
                <a:latin typeface="Carlito"/>
                <a:cs typeface="Carlito"/>
              </a:rPr>
              <a:t>How </a:t>
            </a:r>
            <a:r>
              <a:rPr sz="1600" spc="-5" dirty="0">
                <a:latin typeface="Carlito"/>
                <a:cs typeface="Carlito"/>
              </a:rPr>
              <a:t>do I </a:t>
            </a:r>
            <a:r>
              <a:rPr sz="1600" spc="-15" dirty="0">
                <a:latin typeface="Carlito"/>
                <a:cs typeface="Carlito"/>
              </a:rPr>
              <a:t>create </a:t>
            </a:r>
            <a:r>
              <a:rPr sz="1600" spc="-5" dirty="0">
                <a:latin typeface="Carlito"/>
                <a:cs typeface="Carlito"/>
              </a:rPr>
              <a:t>a </a:t>
            </a:r>
            <a:r>
              <a:rPr sz="1600" spc="-10" dirty="0">
                <a:latin typeface="Carlito"/>
                <a:cs typeface="Carlito"/>
              </a:rPr>
              <a:t>flexible production  </a:t>
            </a:r>
            <a:r>
              <a:rPr sz="1600" spc="-15" dirty="0">
                <a:latin typeface="Carlito"/>
                <a:cs typeface="Carlito"/>
              </a:rPr>
              <a:t>environment </a:t>
            </a:r>
            <a:r>
              <a:rPr sz="1600" spc="-10" dirty="0">
                <a:latin typeface="Carlito"/>
                <a:cs typeface="Carlito"/>
              </a:rPr>
              <a:t>that supports </a:t>
            </a:r>
            <a:r>
              <a:rPr sz="1600" spc="-5" dirty="0">
                <a:latin typeface="Carlito"/>
                <a:cs typeface="Carlito"/>
              </a:rPr>
              <a:t>mass  </a:t>
            </a:r>
            <a:r>
              <a:rPr sz="1600" spc="-10" dirty="0">
                <a:latin typeface="Carlito"/>
                <a:cs typeface="Carlito"/>
              </a:rPr>
              <a:t>customization?</a:t>
            </a:r>
            <a:endParaRPr sz="16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  <a:spcBef>
                <a:spcPts val="795"/>
              </a:spcBef>
            </a:pPr>
            <a:r>
              <a:rPr sz="1200" i="1" spc="-45" dirty="0">
                <a:latin typeface="Trebuchet MS"/>
                <a:cs typeface="Trebuchet MS"/>
              </a:rPr>
              <a:t>S</a:t>
            </a:r>
            <a:r>
              <a:rPr sz="1200" i="1" spc="-60" dirty="0">
                <a:latin typeface="Trebuchet MS"/>
                <a:cs typeface="Trebuchet MS"/>
              </a:rPr>
              <a:t>up</a:t>
            </a:r>
            <a:r>
              <a:rPr sz="1200" i="1" spc="-75" dirty="0">
                <a:latin typeface="Trebuchet MS"/>
                <a:cs typeface="Trebuchet MS"/>
              </a:rPr>
              <a:t>p</a:t>
            </a:r>
            <a:r>
              <a:rPr sz="1200" i="1" spc="-114" dirty="0">
                <a:latin typeface="Trebuchet MS"/>
                <a:cs typeface="Trebuchet MS"/>
              </a:rPr>
              <a:t>l</a:t>
            </a:r>
            <a:r>
              <a:rPr sz="1200" i="1" spc="-125" dirty="0">
                <a:latin typeface="Trebuchet MS"/>
                <a:cs typeface="Trebuchet MS"/>
              </a:rPr>
              <a:t>i</a:t>
            </a:r>
            <a:r>
              <a:rPr sz="1200" i="1" spc="-100" dirty="0">
                <a:latin typeface="Trebuchet MS"/>
                <a:cs typeface="Trebuchet MS"/>
              </a:rPr>
              <a:t>e</a:t>
            </a:r>
            <a:r>
              <a:rPr sz="1200" i="1" spc="-105" dirty="0">
                <a:latin typeface="Trebuchet MS"/>
                <a:cs typeface="Trebuchet MS"/>
              </a:rPr>
              <a:t>r</a:t>
            </a:r>
            <a:r>
              <a:rPr sz="1200" i="1" spc="-25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8543" y="3555619"/>
            <a:ext cx="65913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80" dirty="0">
                <a:latin typeface="Trebuchet MS"/>
                <a:cs typeface="Trebuchet MS"/>
              </a:rPr>
              <a:t>Customers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22421" y="3776471"/>
            <a:ext cx="3695700" cy="585470"/>
            <a:chOff x="4122420" y="3776471"/>
            <a:chExt cx="3695700" cy="585470"/>
          </a:xfrm>
        </p:grpSpPr>
        <p:sp>
          <p:nvSpPr>
            <p:cNvPr id="18" name="object 18"/>
            <p:cNvSpPr/>
            <p:nvPr/>
          </p:nvSpPr>
          <p:spPr>
            <a:xfrm>
              <a:off x="4122420" y="3838955"/>
              <a:ext cx="640079" cy="5227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3092" y="3776471"/>
              <a:ext cx="605027" cy="583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94732" y="3864863"/>
              <a:ext cx="283845" cy="160020"/>
            </a:xfrm>
            <a:custGeom>
              <a:avLst/>
              <a:gdLst/>
              <a:ahLst/>
              <a:cxnLst/>
              <a:rect l="l" t="t" r="r" b="b"/>
              <a:pathLst>
                <a:path w="283845" h="160020">
                  <a:moveTo>
                    <a:pt x="227583" y="0"/>
                  </a:moveTo>
                  <a:lnTo>
                    <a:pt x="227583" y="40386"/>
                  </a:lnTo>
                  <a:lnTo>
                    <a:pt x="0" y="40386"/>
                  </a:lnTo>
                  <a:lnTo>
                    <a:pt x="0" y="119634"/>
                  </a:lnTo>
                  <a:lnTo>
                    <a:pt x="227583" y="119634"/>
                  </a:lnTo>
                  <a:lnTo>
                    <a:pt x="227583" y="160019"/>
                  </a:lnTo>
                  <a:lnTo>
                    <a:pt x="283463" y="80010"/>
                  </a:lnTo>
                  <a:lnTo>
                    <a:pt x="22758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94732" y="3864863"/>
              <a:ext cx="283845" cy="160020"/>
            </a:xfrm>
            <a:custGeom>
              <a:avLst/>
              <a:gdLst/>
              <a:ahLst/>
              <a:cxnLst/>
              <a:rect l="l" t="t" r="r" b="b"/>
              <a:pathLst>
                <a:path w="283845" h="160020">
                  <a:moveTo>
                    <a:pt x="0" y="40386"/>
                  </a:moveTo>
                  <a:lnTo>
                    <a:pt x="227583" y="40386"/>
                  </a:lnTo>
                  <a:lnTo>
                    <a:pt x="227583" y="0"/>
                  </a:lnTo>
                  <a:lnTo>
                    <a:pt x="283463" y="80010"/>
                  </a:lnTo>
                  <a:lnTo>
                    <a:pt x="227583" y="160019"/>
                  </a:lnTo>
                  <a:lnTo>
                    <a:pt x="227583" y="119634"/>
                  </a:lnTo>
                  <a:lnTo>
                    <a:pt x="0" y="119634"/>
                  </a:lnTo>
                  <a:lnTo>
                    <a:pt x="0" y="40386"/>
                  </a:lnTo>
                  <a:close/>
                </a:path>
              </a:pathLst>
            </a:custGeom>
            <a:ln w="1219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87112" y="4047743"/>
              <a:ext cx="283845" cy="160020"/>
            </a:xfrm>
            <a:custGeom>
              <a:avLst/>
              <a:gdLst/>
              <a:ahLst/>
              <a:cxnLst/>
              <a:rect l="l" t="t" r="r" b="b"/>
              <a:pathLst>
                <a:path w="283845" h="160020">
                  <a:moveTo>
                    <a:pt x="55879" y="0"/>
                  </a:moveTo>
                  <a:lnTo>
                    <a:pt x="0" y="80009"/>
                  </a:lnTo>
                  <a:lnTo>
                    <a:pt x="55879" y="160019"/>
                  </a:lnTo>
                  <a:lnTo>
                    <a:pt x="55879" y="119633"/>
                  </a:lnTo>
                  <a:lnTo>
                    <a:pt x="283463" y="119633"/>
                  </a:lnTo>
                  <a:lnTo>
                    <a:pt x="283463" y="40385"/>
                  </a:lnTo>
                  <a:lnTo>
                    <a:pt x="55879" y="40385"/>
                  </a:lnTo>
                  <a:lnTo>
                    <a:pt x="5587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87112" y="4047743"/>
              <a:ext cx="283845" cy="160020"/>
            </a:xfrm>
            <a:custGeom>
              <a:avLst/>
              <a:gdLst/>
              <a:ahLst/>
              <a:cxnLst/>
              <a:rect l="l" t="t" r="r" b="b"/>
              <a:pathLst>
                <a:path w="283845" h="160020">
                  <a:moveTo>
                    <a:pt x="283463" y="40385"/>
                  </a:moveTo>
                  <a:lnTo>
                    <a:pt x="55879" y="40385"/>
                  </a:lnTo>
                  <a:lnTo>
                    <a:pt x="55879" y="0"/>
                  </a:lnTo>
                  <a:lnTo>
                    <a:pt x="0" y="80009"/>
                  </a:lnTo>
                  <a:lnTo>
                    <a:pt x="55879" y="160019"/>
                  </a:lnTo>
                  <a:lnTo>
                    <a:pt x="55879" y="119633"/>
                  </a:lnTo>
                  <a:lnTo>
                    <a:pt x="283463" y="119633"/>
                  </a:lnTo>
                  <a:lnTo>
                    <a:pt x="283463" y="40385"/>
                  </a:lnTo>
                  <a:close/>
                </a:path>
              </a:pathLst>
            </a:custGeom>
            <a:ln w="1219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41592" y="3864863"/>
              <a:ext cx="283845" cy="160020"/>
            </a:xfrm>
            <a:custGeom>
              <a:avLst/>
              <a:gdLst/>
              <a:ahLst/>
              <a:cxnLst/>
              <a:rect l="l" t="t" r="r" b="b"/>
              <a:pathLst>
                <a:path w="283845" h="160020">
                  <a:moveTo>
                    <a:pt x="227583" y="0"/>
                  </a:moveTo>
                  <a:lnTo>
                    <a:pt x="227583" y="40386"/>
                  </a:lnTo>
                  <a:lnTo>
                    <a:pt x="0" y="40386"/>
                  </a:lnTo>
                  <a:lnTo>
                    <a:pt x="0" y="119634"/>
                  </a:lnTo>
                  <a:lnTo>
                    <a:pt x="227583" y="119634"/>
                  </a:lnTo>
                  <a:lnTo>
                    <a:pt x="227583" y="160019"/>
                  </a:lnTo>
                  <a:lnTo>
                    <a:pt x="283463" y="80010"/>
                  </a:lnTo>
                  <a:lnTo>
                    <a:pt x="22758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41592" y="3864863"/>
              <a:ext cx="283845" cy="160020"/>
            </a:xfrm>
            <a:custGeom>
              <a:avLst/>
              <a:gdLst/>
              <a:ahLst/>
              <a:cxnLst/>
              <a:rect l="l" t="t" r="r" b="b"/>
              <a:pathLst>
                <a:path w="283845" h="160020">
                  <a:moveTo>
                    <a:pt x="0" y="40386"/>
                  </a:moveTo>
                  <a:lnTo>
                    <a:pt x="227583" y="40386"/>
                  </a:lnTo>
                  <a:lnTo>
                    <a:pt x="227583" y="0"/>
                  </a:lnTo>
                  <a:lnTo>
                    <a:pt x="283463" y="80010"/>
                  </a:lnTo>
                  <a:lnTo>
                    <a:pt x="227583" y="160019"/>
                  </a:lnTo>
                  <a:lnTo>
                    <a:pt x="227583" y="119634"/>
                  </a:lnTo>
                  <a:lnTo>
                    <a:pt x="0" y="119634"/>
                  </a:lnTo>
                  <a:lnTo>
                    <a:pt x="0" y="40386"/>
                  </a:lnTo>
                  <a:close/>
                </a:path>
              </a:pathLst>
            </a:custGeom>
            <a:ln w="1219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33972" y="4047743"/>
              <a:ext cx="283845" cy="160020"/>
            </a:xfrm>
            <a:custGeom>
              <a:avLst/>
              <a:gdLst/>
              <a:ahLst/>
              <a:cxnLst/>
              <a:rect l="l" t="t" r="r" b="b"/>
              <a:pathLst>
                <a:path w="283845" h="160020">
                  <a:moveTo>
                    <a:pt x="55879" y="0"/>
                  </a:moveTo>
                  <a:lnTo>
                    <a:pt x="0" y="80009"/>
                  </a:lnTo>
                  <a:lnTo>
                    <a:pt x="55879" y="160019"/>
                  </a:lnTo>
                  <a:lnTo>
                    <a:pt x="55879" y="119633"/>
                  </a:lnTo>
                  <a:lnTo>
                    <a:pt x="283463" y="119633"/>
                  </a:lnTo>
                  <a:lnTo>
                    <a:pt x="283463" y="40385"/>
                  </a:lnTo>
                  <a:lnTo>
                    <a:pt x="55879" y="40385"/>
                  </a:lnTo>
                  <a:lnTo>
                    <a:pt x="5587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33972" y="4047743"/>
              <a:ext cx="283845" cy="160020"/>
            </a:xfrm>
            <a:custGeom>
              <a:avLst/>
              <a:gdLst/>
              <a:ahLst/>
              <a:cxnLst/>
              <a:rect l="l" t="t" r="r" b="b"/>
              <a:pathLst>
                <a:path w="283845" h="160020">
                  <a:moveTo>
                    <a:pt x="283463" y="40385"/>
                  </a:moveTo>
                  <a:lnTo>
                    <a:pt x="55879" y="40385"/>
                  </a:lnTo>
                  <a:lnTo>
                    <a:pt x="55879" y="0"/>
                  </a:lnTo>
                  <a:lnTo>
                    <a:pt x="0" y="80009"/>
                  </a:lnTo>
                  <a:lnTo>
                    <a:pt x="55879" y="160019"/>
                  </a:lnTo>
                  <a:lnTo>
                    <a:pt x="55879" y="119633"/>
                  </a:lnTo>
                  <a:lnTo>
                    <a:pt x="283463" y="119633"/>
                  </a:lnTo>
                  <a:lnTo>
                    <a:pt x="283463" y="40385"/>
                  </a:lnTo>
                  <a:close/>
                </a:path>
              </a:pathLst>
            </a:custGeom>
            <a:ln w="1219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202818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80" dirty="0">
                <a:solidFill>
                  <a:srgbClr val="5B9BD4"/>
                </a:solidFill>
              </a:rPr>
              <a:t>A</a:t>
            </a:r>
            <a:r>
              <a:rPr sz="5400" spc="-635" dirty="0">
                <a:solidFill>
                  <a:srgbClr val="5B9BD4"/>
                </a:solidFill>
              </a:rPr>
              <a:t>g</a:t>
            </a:r>
            <a:r>
              <a:rPr sz="5400" spc="-459" dirty="0">
                <a:solidFill>
                  <a:srgbClr val="5B9BD4"/>
                </a:solidFill>
              </a:rPr>
              <a:t>e</a:t>
            </a:r>
            <a:r>
              <a:rPr sz="5400" spc="-320" dirty="0">
                <a:solidFill>
                  <a:srgbClr val="5B9BD4"/>
                </a:solidFill>
              </a:rPr>
              <a:t>nd</a:t>
            </a:r>
            <a:r>
              <a:rPr sz="5400" spc="-465" dirty="0">
                <a:solidFill>
                  <a:srgbClr val="5B9BD4"/>
                </a:solidFill>
              </a:rPr>
              <a:t>a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755092" y="2183131"/>
            <a:ext cx="5450205" cy="291682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965"/>
              </a:spcBef>
              <a:buChar char="•"/>
              <a:tabLst>
                <a:tab pos="187960" algn="l"/>
              </a:tabLst>
            </a:pPr>
            <a:r>
              <a:rPr sz="2400" spc="-100" dirty="0">
                <a:solidFill>
                  <a:srgbClr val="252525"/>
                </a:solidFill>
                <a:latin typeface="Arial"/>
                <a:cs typeface="Arial"/>
              </a:rPr>
              <a:t>What </a:t>
            </a:r>
            <a:r>
              <a:rPr sz="2400" spc="-14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</a:t>
            </a:r>
            <a:r>
              <a:rPr sz="2400" spc="-2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Data?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200" dirty="0">
                <a:solidFill>
                  <a:srgbClr val="252525"/>
                </a:solidFill>
                <a:latin typeface="Arial"/>
                <a:cs typeface="Arial"/>
              </a:rPr>
              <a:t>Business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Challenges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45" dirty="0">
                <a:solidFill>
                  <a:srgbClr val="5B9BD4"/>
                </a:solidFill>
                <a:latin typeface="Arial"/>
                <a:cs typeface="Arial"/>
              </a:rPr>
              <a:t>How </a:t>
            </a:r>
            <a:r>
              <a:rPr sz="2400" spc="-185" dirty="0">
                <a:solidFill>
                  <a:srgbClr val="5B9BD4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5B9BD4"/>
                </a:solidFill>
                <a:latin typeface="Arial"/>
                <a:cs typeface="Arial"/>
              </a:rPr>
              <a:t>Data </a:t>
            </a:r>
            <a:r>
              <a:rPr sz="2400" spc="-145" dirty="0">
                <a:solidFill>
                  <a:srgbClr val="5B9BD4"/>
                </a:solidFill>
                <a:latin typeface="Arial"/>
                <a:cs typeface="Arial"/>
              </a:rPr>
              <a:t>Revolutionizes</a:t>
            </a:r>
            <a:r>
              <a:rPr sz="2400" spc="-26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5B9BD4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5"/>
              </a:spcBef>
              <a:buChar char="•"/>
              <a:tabLst>
                <a:tab pos="187960" algn="l"/>
              </a:tabLst>
            </a:pP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215" dirty="0">
                <a:solidFill>
                  <a:srgbClr val="252525"/>
                </a:solidFill>
                <a:latin typeface="Arial"/>
                <a:cs typeface="Arial"/>
              </a:rPr>
              <a:t>Use </a:t>
            </a:r>
            <a:r>
              <a:rPr sz="2400" spc="-90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160" dirty="0">
                <a:solidFill>
                  <a:srgbClr val="252525"/>
                </a:solidFill>
                <a:latin typeface="Arial"/>
                <a:cs typeface="Arial"/>
              </a:rPr>
              <a:t>Why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Companies </a:t>
            </a:r>
            <a:r>
              <a:rPr sz="2400" spc="-160" dirty="0">
                <a:solidFill>
                  <a:srgbClr val="252525"/>
                </a:solidFill>
                <a:latin typeface="Arial"/>
                <a:cs typeface="Arial"/>
              </a:rPr>
              <a:t>Fail </a:t>
            </a:r>
            <a:r>
              <a:rPr sz="2400" spc="-40" dirty="0">
                <a:solidFill>
                  <a:srgbClr val="252525"/>
                </a:solidFill>
                <a:latin typeface="Arial"/>
                <a:cs typeface="Arial"/>
              </a:rPr>
              <a:t>With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</a:t>
            </a:r>
            <a:r>
              <a:rPr sz="2400" spc="-3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2400" spc="-235" dirty="0">
                <a:solidFill>
                  <a:srgbClr val="252525"/>
                </a:solidFill>
                <a:latin typeface="Arial"/>
                <a:cs typeface="Arial"/>
              </a:rPr>
              <a:t>Road</a:t>
            </a: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Ahead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9072" y="1560575"/>
            <a:ext cx="3199397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455167"/>
            <a:ext cx="7409815" cy="1550424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5510"/>
              </a:lnSpc>
              <a:spcBef>
                <a:spcPts val="1090"/>
              </a:spcBef>
            </a:pPr>
            <a:r>
              <a:rPr sz="5400" spc="-375" dirty="0">
                <a:solidFill>
                  <a:srgbClr val="5B9BD4"/>
                </a:solidFill>
                <a:latin typeface="Arial"/>
                <a:cs typeface="Arial"/>
              </a:rPr>
              <a:t>How </a:t>
            </a:r>
            <a:r>
              <a:rPr sz="5400" spc="-480" dirty="0">
                <a:solidFill>
                  <a:srgbClr val="5B9BD4"/>
                </a:solidFill>
                <a:latin typeface="Arial"/>
                <a:cs typeface="Arial"/>
              </a:rPr>
              <a:t>Big </a:t>
            </a:r>
            <a:r>
              <a:rPr sz="5400" spc="-445" dirty="0">
                <a:solidFill>
                  <a:srgbClr val="5B9BD4"/>
                </a:solidFill>
                <a:latin typeface="Arial"/>
                <a:cs typeface="Arial"/>
              </a:rPr>
              <a:t>Data</a:t>
            </a:r>
            <a:r>
              <a:rPr sz="5400" spc="-78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405" dirty="0">
                <a:solidFill>
                  <a:srgbClr val="5B9BD4"/>
                </a:solidFill>
                <a:latin typeface="Arial"/>
                <a:cs typeface="Arial"/>
              </a:rPr>
              <a:t>Revolutionizes  </a:t>
            </a:r>
            <a:r>
              <a:rPr sz="5400" spc="-285" dirty="0">
                <a:solidFill>
                  <a:srgbClr val="5B9BD4"/>
                </a:solidFill>
                <a:latin typeface="Arial"/>
                <a:cs typeface="Arial"/>
              </a:rPr>
              <a:t>Manufacturing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845" y="2157983"/>
            <a:ext cx="3296411" cy="221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6194" y="4691889"/>
            <a:ext cx="313753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rlito"/>
                <a:cs typeface="Carlito"/>
              </a:rPr>
              <a:t>Increasing the </a:t>
            </a:r>
            <a:r>
              <a:rPr sz="1800" b="1" spc="-20" dirty="0">
                <a:latin typeface="Carlito"/>
                <a:cs typeface="Carlito"/>
              </a:rPr>
              <a:t>accuracy, </a:t>
            </a:r>
            <a:r>
              <a:rPr sz="1800" b="1" spc="-10" dirty="0">
                <a:latin typeface="Carlito"/>
                <a:cs typeface="Carlito"/>
              </a:rPr>
              <a:t>quality  </a:t>
            </a:r>
            <a:r>
              <a:rPr sz="1800" b="1" spc="-5" dirty="0">
                <a:latin typeface="Carlito"/>
                <a:cs typeface="Carlito"/>
              </a:rPr>
              <a:t>and yield </a:t>
            </a:r>
            <a:r>
              <a:rPr sz="1800" b="1" dirty="0">
                <a:latin typeface="Carlito"/>
                <a:cs typeface="Carlito"/>
              </a:rPr>
              <a:t>of </a:t>
            </a:r>
            <a:r>
              <a:rPr sz="1800" b="1" spc="-5" dirty="0">
                <a:latin typeface="Carlito"/>
                <a:cs typeface="Carlito"/>
              </a:rPr>
              <a:t>biopharmaceutical  </a:t>
            </a:r>
            <a:r>
              <a:rPr sz="1800" b="1" spc="-10" dirty="0">
                <a:latin typeface="Carlito"/>
                <a:cs typeface="Carlito"/>
              </a:rPr>
              <a:t>production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98491" y="2157983"/>
            <a:ext cx="3012948" cy="2211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77866" y="4691890"/>
            <a:ext cx="285623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2230" algn="l"/>
                <a:tab pos="1800225" algn="l"/>
              </a:tabLst>
            </a:pPr>
            <a:r>
              <a:rPr sz="1800" b="1" spc="-10" dirty="0">
                <a:latin typeface="Carlito"/>
                <a:cs typeface="Carlito"/>
              </a:rPr>
              <a:t>Accelerating	the	</a:t>
            </a:r>
            <a:r>
              <a:rPr sz="1800" b="1" spc="-15" dirty="0">
                <a:latin typeface="Carlito"/>
                <a:cs typeface="Carlito"/>
              </a:rPr>
              <a:t>integration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433070" algn="l"/>
                <a:tab pos="870585" algn="l"/>
                <a:tab pos="2484755" algn="l"/>
              </a:tabLst>
            </a:pPr>
            <a:r>
              <a:rPr sz="1800" b="1" dirty="0">
                <a:latin typeface="Carlito"/>
                <a:cs typeface="Carlito"/>
              </a:rPr>
              <a:t>of	I</a:t>
            </a:r>
            <a:r>
              <a:rPr sz="1800" b="1" spc="-175" dirty="0">
                <a:latin typeface="Carlito"/>
                <a:cs typeface="Carlito"/>
              </a:rPr>
              <a:t>T</a:t>
            </a:r>
            <a:r>
              <a:rPr sz="1800" b="1" dirty="0">
                <a:latin typeface="Carlito"/>
                <a:cs typeface="Carlito"/>
              </a:rPr>
              <a:t>,	</a:t>
            </a:r>
            <a:r>
              <a:rPr sz="1800" b="1" spc="-5" dirty="0">
                <a:latin typeface="Carlito"/>
                <a:cs typeface="Carlito"/>
              </a:rPr>
              <a:t>ma</a:t>
            </a:r>
            <a:r>
              <a:rPr sz="1800" b="1" spc="-15" dirty="0">
                <a:latin typeface="Carlito"/>
                <a:cs typeface="Carlito"/>
              </a:rPr>
              <a:t>n</a:t>
            </a:r>
            <a:r>
              <a:rPr sz="1800" b="1" dirty="0">
                <a:latin typeface="Carlito"/>
                <a:cs typeface="Carlito"/>
              </a:rPr>
              <a:t>u</a:t>
            </a:r>
            <a:r>
              <a:rPr sz="1800" b="1" spc="-40" dirty="0">
                <a:latin typeface="Carlito"/>
                <a:cs typeface="Carlito"/>
              </a:rPr>
              <a:t>f</a:t>
            </a:r>
            <a:r>
              <a:rPr sz="1800" b="1" dirty="0">
                <a:latin typeface="Carlito"/>
                <a:cs typeface="Carlito"/>
              </a:rPr>
              <a:t>actu</a:t>
            </a:r>
            <a:r>
              <a:rPr sz="1800" b="1" spc="-15" dirty="0">
                <a:latin typeface="Carlito"/>
                <a:cs typeface="Carlito"/>
              </a:rPr>
              <a:t>r</a:t>
            </a:r>
            <a:r>
              <a:rPr sz="1800" b="1" dirty="0">
                <a:latin typeface="Carlito"/>
                <a:cs typeface="Carlito"/>
              </a:rPr>
              <a:t>i</a:t>
            </a:r>
            <a:r>
              <a:rPr sz="1800" b="1" spc="-10" dirty="0">
                <a:latin typeface="Carlito"/>
                <a:cs typeface="Carlito"/>
              </a:rPr>
              <a:t>n</a:t>
            </a:r>
            <a:r>
              <a:rPr sz="1800" b="1" dirty="0">
                <a:latin typeface="Carlito"/>
                <a:cs typeface="Carlito"/>
              </a:rPr>
              <a:t>g	a</a:t>
            </a:r>
            <a:r>
              <a:rPr sz="1800" b="1" spc="-5" dirty="0">
                <a:latin typeface="Carlito"/>
                <a:cs typeface="Carlito"/>
              </a:rPr>
              <a:t>n</a:t>
            </a:r>
            <a:r>
              <a:rPr sz="1800" b="1" dirty="0">
                <a:latin typeface="Carlito"/>
                <a:cs typeface="Carlito"/>
              </a:rPr>
              <a:t>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8200" y="5791200"/>
            <a:ext cx="285623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rlito"/>
                <a:cs typeface="Carlito"/>
              </a:rPr>
              <a:t>operational </a:t>
            </a:r>
            <a:r>
              <a:rPr sz="1800" b="1" spc="-20" dirty="0">
                <a:latin typeface="Carlito"/>
                <a:cs typeface="Carlito"/>
              </a:rPr>
              <a:t>systems  </a:t>
            </a:r>
            <a:r>
              <a:rPr sz="1800" b="1" spc="-5" dirty="0">
                <a:latin typeface="Carlito"/>
                <a:cs typeface="Carlito"/>
              </a:rPr>
              <a:t>making  the </a:t>
            </a:r>
            <a:r>
              <a:rPr sz="1800" b="1" spc="-10" dirty="0">
                <a:latin typeface="Carlito"/>
                <a:cs typeface="Carlito"/>
              </a:rPr>
              <a:t>vision </a:t>
            </a:r>
            <a:r>
              <a:rPr sz="1800" b="1" dirty="0">
                <a:latin typeface="Carlito"/>
                <a:cs typeface="Carlito"/>
              </a:rPr>
              <a:t>of </a:t>
            </a:r>
            <a:r>
              <a:rPr sz="1800" b="1" spc="-5" dirty="0">
                <a:latin typeface="Carlito"/>
                <a:cs typeface="Carlito"/>
              </a:rPr>
              <a:t>Industry 4.0 </a:t>
            </a:r>
            <a:r>
              <a:rPr sz="1800" b="1" dirty="0">
                <a:latin typeface="Carlito"/>
                <a:cs typeface="Carlito"/>
              </a:rPr>
              <a:t>a  </a:t>
            </a:r>
            <a:r>
              <a:rPr sz="1800" b="1" spc="-5" dirty="0">
                <a:latin typeface="Carlito"/>
                <a:cs typeface="Carlito"/>
              </a:rPr>
              <a:t>reality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6676" y="2157983"/>
            <a:ext cx="2825496" cy="221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37194" y="4754371"/>
            <a:ext cx="292354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77240" algn="l"/>
                <a:tab pos="1800225" algn="l"/>
                <a:tab pos="2169160" algn="l"/>
              </a:tabLst>
            </a:pPr>
            <a:r>
              <a:rPr sz="1800" b="1" dirty="0">
                <a:latin typeface="Carlito"/>
                <a:cs typeface="Carlito"/>
              </a:rPr>
              <a:t>B</a:t>
            </a:r>
            <a:r>
              <a:rPr sz="1800" b="1" spc="-10" dirty="0">
                <a:latin typeface="Carlito"/>
                <a:cs typeface="Carlito"/>
              </a:rPr>
              <a:t>e</a:t>
            </a:r>
            <a:r>
              <a:rPr sz="1800" b="1" spc="-25" dirty="0">
                <a:latin typeface="Carlito"/>
                <a:cs typeface="Carlito"/>
              </a:rPr>
              <a:t>tt</a:t>
            </a:r>
            <a:r>
              <a:rPr sz="1800" b="1" dirty="0">
                <a:latin typeface="Carlito"/>
                <a:cs typeface="Carlito"/>
              </a:rPr>
              <a:t>er	</a:t>
            </a:r>
            <a:r>
              <a:rPr sz="1800" b="1" spc="-30" dirty="0">
                <a:latin typeface="Carlito"/>
                <a:cs typeface="Carlito"/>
              </a:rPr>
              <a:t>f</a:t>
            </a:r>
            <a:r>
              <a:rPr sz="1800" b="1" dirty="0">
                <a:latin typeface="Carlito"/>
                <a:cs typeface="Carlito"/>
              </a:rPr>
              <a:t>o</a:t>
            </a:r>
            <a:r>
              <a:rPr sz="1800" b="1" spc="-40" dirty="0">
                <a:latin typeface="Carlito"/>
                <a:cs typeface="Carlito"/>
              </a:rPr>
              <a:t>r</a:t>
            </a:r>
            <a:r>
              <a:rPr sz="1800" b="1" dirty="0">
                <a:latin typeface="Carlito"/>
                <a:cs typeface="Carlito"/>
              </a:rPr>
              <a:t>e</a:t>
            </a:r>
            <a:r>
              <a:rPr sz="1800" b="1" spc="-10" dirty="0">
                <a:latin typeface="Carlito"/>
                <a:cs typeface="Carlito"/>
              </a:rPr>
              <a:t>c</a:t>
            </a:r>
            <a:r>
              <a:rPr sz="1800" b="1" dirty="0">
                <a:latin typeface="Carlito"/>
                <a:cs typeface="Carlito"/>
              </a:rPr>
              <a:t>a</a:t>
            </a:r>
            <a:r>
              <a:rPr sz="1800" b="1" spc="-25" dirty="0">
                <a:latin typeface="Carlito"/>
                <a:cs typeface="Carlito"/>
              </a:rPr>
              <a:t>s</a:t>
            </a:r>
            <a:r>
              <a:rPr sz="1800" b="1" spc="-15" dirty="0">
                <a:latin typeface="Carlito"/>
                <a:cs typeface="Carlito"/>
              </a:rPr>
              <a:t>t</a:t>
            </a:r>
            <a:r>
              <a:rPr sz="1800" b="1" dirty="0">
                <a:latin typeface="Carlito"/>
                <a:cs typeface="Carlito"/>
              </a:rPr>
              <a:t>s	of	p</a:t>
            </a:r>
            <a:r>
              <a:rPr sz="1800" b="1" spc="-45" dirty="0">
                <a:latin typeface="Carlito"/>
                <a:cs typeface="Carlito"/>
              </a:rPr>
              <a:t>r</a:t>
            </a:r>
            <a:r>
              <a:rPr sz="1800" b="1" spc="-10" dirty="0">
                <a:latin typeface="Carlito"/>
                <a:cs typeface="Carlito"/>
              </a:rPr>
              <a:t>o</a:t>
            </a:r>
            <a:r>
              <a:rPr sz="1800" b="1" dirty="0">
                <a:latin typeface="Carlito"/>
                <a:cs typeface="Carlito"/>
              </a:rPr>
              <a:t>d</a:t>
            </a:r>
            <a:r>
              <a:rPr sz="1800" b="1" spc="-10" dirty="0">
                <a:latin typeface="Carlito"/>
                <a:cs typeface="Carlito"/>
              </a:rPr>
              <a:t>u</a:t>
            </a:r>
            <a:r>
              <a:rPr sz="1800" b="1" spc="-5" dirty="0">
                <a:latin typeface="Carlito"/>
                <a:cs typeface="Carlito"/>
              </a:rPr>
              <a:t>ct  demand </a:t>
            </a:r>
            <a:r>
              <a:rPr sz="1800" b="1" dirty="0">
                <a:latin typeface="Carlito"/>
                <a:cs typeface="Carlito"/>
              </a:rPr>
              <a:t>and </a:t>
            </a:r>
            <a:r>
              <a:rPr sz="1800" b="1" spc="-10" dirty="0">
                <a:latin typeface="Carlito"/>
                <a:cs typeface="Carlito"/>
              </a:rPr>
              <a:t>production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455167"/>
            <a:ext cx="7409815" cy="1550424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5510"/>
              </a:lnSpc>
              <a:spcBef>
                <a:spcPts val="1090"/>
              </a:spcBef>
            </a:pPr>
            <a:r>
              <a:rPr sz="5400" spc="-375" dirty="0">
                <a:solidFill>
                  <a:srgbClr val="5B9BD4"/>
                </a:solidFill>
                <a:latin typeface="Arial"/>
                <a:cs typeface="Arial"/>
              </a:rPr>
              <a:t>How </a:t>
            </a:r>
            <a:r>
              <a:rPr sz="5400" spc="-480" dirty="0">
                <a:solidFill>
                  <a:srgbClr val="5B9BD4"/>
                </a:solidFill>
                <a:latin typeface="Arial"/>
                <a:cs typeface="Arial"/>
              </a:rPr>
              <a:t>Big </a:t>
            </a:r>
            <a:r>
              <a:rPr sz="5400" spc="-445" dirty="0">
                <a:solidFill>
                  <a:srgbClr val="5B9BD4"/>
                </a:solidFill>
                <a:latin typeface="Arial"/>
                <a:cs typeface="Arial"/>
              </a:rPr>
              <a:t>Data</a:t>
            </a:r>
            <a:r>
              <a:rPr sz="5400" spc="-78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405" dirty="0">
                <a:solidFill>
                  <a:srgbClr val="5B9BD4"/>
                </a:solidFill>
                <a:latin typeface="Arial"/>
                <a:cs typeface="Arial"/>
              </a:rPr>
              <a:t>Revolutionizes  </a:t>
            </a:r>
            <a:r>
              <a:rPr sz="5400" spc="-285" dirty="0">
                <a:solidFill>
                  <a:srgbClr val="5B9BD4"/>
                </a:solidFill>
                <a:latin typeface="Arial"/>
                <a:cs typeface="Arial"/>
              </a:rPr>
              <a:t>Manufacturing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845" y="2157983"/>
            <a:ext cx="3140963" cy="2244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6193" y="4631512"/>
            <a:ext cx="298704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rlito"/>
                <a:cs typeface="Carlito"/>
              </a:rPr>
              <a:t>Integrating  </a:t>
            </a:r>
            <a:r>
              <a:rPr sz="1800" b="1" spc="-10" dirty="0">
                <a:latin typeface="Carlito"/>
                <a:cs typeface="Carlito"/>
              </a:rPr>
              <a:t>advanced</a:t>
            </a:r>
            <a:r>
              <a:rPr sz="1800" b="1" spc="260" dirty="0">
                <a:latin typeface="Carlito"/>
                <a:cs typeface="Carlito"/>
              </a:rPr>
              <a:t> </a:t>
            </a:r>
            <a:r>
              <a:rPr sz="1800" b="1" spc="-5" dirty="0">
                <a:latin typeface="Carlito"/>
                <a:cs typeface="Carlito"/>
              </a:rPr>
              <a:t>analytics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41045" algn="l"/>
                <a:tab pos="1193165" algn="l"/>
                <a:tab pos="1598930" algn="l"/>
                <a:tab pos="2307590" algn="l"/>
              </a:tabLst>
            </a:pP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84549" y="2157983"/>
            <a:ext cx="3182111" cy="2244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39591" y="4640328"/>
            <a:ext cx="33909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rlito"/>
                <a:cs typeface="Carlito"/>
              </a:rPr>
              <a:t>Greater </a:t>
            </a:r>
            <a:r>
              <a:rPr sz="1800" b="1" spc="-10" dirty="0">
                <a:latin typeface="Carlito"/>
                <a:cs typeface="Carlito"/>
              </a:rPr>
              <a:t>visibility </a:t>
            </a:r>
            <a:r>
              <a:rPr sz="1800" b="1" spc="-15" dirty="0">
                <a:latin typeface="Carlito"/>
                <a:cs typeface="Carlito"/>
              </a:rPr>
              <a:t>into </a:t>
            </a:r>
            <a:r>
              <a:rPr sz="1800" b="1" spc="-10" dirty="0">
                <a:latin typeface="Carlito"/>
                <a:cs typeface="Carlito"/>
              </a:rPr>
              <a:t>supplier  </a:t>
            </a:r>
            <a:r>
              <a:rPr sz="1800" b="1" spc="-5" dirty="0">
                <a:latin typeface="Carlito"/>
                <a:cs typeface="Carlito"/>
              </a:rPr>
              <a:t>quality </a:t>
            </a:r>
            <a:r>
              <a:rPr sz="1800" b="1" spc="-15" dirty="0">
                <a:latin typeface="Carlito"/>
                <a:cs typeface="Carlito"/>
              </a:rPr>
              <a:t>levels, </a:t>
            </a:r>
            <a:r>
              <a:rPr sz="1800" b="1" spc="-10" dirty="0">
                <a:latin typeface="Carlito"/>
                <a:cs typeface="Carlito"/>
              </a:rPr>
              <a:t>and </a:t>
            </a:r>
            <a:r>
              <a:rPr sz="1800" b="1" spc="-15" dirty="0">
                <a:latin typeface="Carlito"/>
                <a:cs typeface="Carlito"/>
              </a:rPr>
              <a:t>greater accuracy  </a:t>
            </a:r>
            <a:r>
              <a:rPr sz="1800" b="1" dirty="0">
                <a:latin typeface="Carlito"/>
                <a:cs typeface="Carlito"/>
              </a:rPr>
              <a:t>in </a:t>
            </a:r>
            <a:r>
              <a:rPr sz="1800" b="1" spc="-10" dirty="0">
                <a:latin typeface="Carlito"/>
                <a:cs typeface="Carlito"/>
              </a:rPr>
              <a:t>predicting supplier performance  </a:t>
            </a:r>
            <a:r>
              <a:rPr sz="1800" b="1" spc="-5" dirty="0">
                <a:latin typeface="Carlito"/>
                <a:cs typeface="Carlito"/>
              </a:rPr>
              <a:t>over</a:t>
            </a:r>
            <a:r>
              <a:rPr sz="1800" b="1" spc="-3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time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72271" y="2157983"/>
            <a:ext cx="3157728" cy="2244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51647" y="4659248"/>
            <a:ext cx="30016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74445" algn="l"/>
                <a:tab pos="1669414" algn="l"/>
                <a:tab pos="2181225" algn="l"/>
                <a:tab pos="2632075" algn="l"/>
              </a:tabLst>
            </a:pPr>
            <a:r>
              <a:rPr sz="1800" b="1" dirty="0">
                <a:latin typeface="Carlito"/>
                <a:cs typeface="Carlito"/>
              </a:rPr>
              <a:t>Mea</a:t>
            </a:r>
            <a:r>
              <a:rPr sz="1800" b="1" spc="-10" dirty="0">
                <a:latin typeface="Carlito"/>
                <a:cs typeface="Carlito"/>
              </a:rPr>
              <a:t>s</a:t>
            </a:r>
            <a:r>
              <a:rPr sz="1800" b="1" dirty="0">
                <a:latin typeface="Carlito"/>
                <a:cs typeface="Carlito"/>
              </a:rPr>
              <a:t>u</a:t>
            </a:r>
            <a:r>
              <a:rPr sz="1800" b="1" spc="-20" dirty="0">
                <a:latin typeface="Carlito"/>
                <a:cs typeface="Carlito"/>
              </a:rPr>
              <a:t>r</a:t>
            </a:r>
            <a:r>
              <a:rPr sz="1800" b="1" dirty="0">
                <a:latin typeface="Carlito"/>
                <a:cs typeface="Carlito"/>
              </a:rPr>
              <a:t>ing	</a:t>
            </a:r>
            <a:r>
              <a:rPr sz="1800" b="1" spc="-330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co</a:t>
            </a:r>
            <a:r>
              <a:rPr sz="1800" b="1" spc="-5" dirty="0">
                <a:latin typeface="Carlito"/>
                <a:cs typeface="Carlito"/>
              </a:rPr>
              <a:t>m</a:t>
            </a:r>
            <a:r>
              <a:rPr sz="1800" b="1" dirty="0">
                <a:latin typeface="Carlito"/>
                <a:cs typeface="Carlito"/>
              </a:rPr>
              <a:t>p</a:t>
            </a:r>
            <a:r>
              <a:rPr sz="1800" b="1" spc="-15" dirty="0">
                <a:latin typeface="Carlito"/>
                <a:cs typeface="Carlito"/>
              </a:rPr>
              <a:t>l</a:t>
            </a:r>
            <a:r>
              <a:rPr sz="1800" b="1" dirty="0">
                <a:latin typeface="Carlito"/>
                <a:cs typeface="Carlito"/>
              </a:rPr>
              <a:t>i</a:t>
            </a:r>
            <a:r>
              <a:rPr sz="1800" b="1" spc="-15" dirty="0">
                <a:latin typeface="Carlito"/>
                <a:cs typeface="Carlito"/>
              </a:rPr>
              <a:t>a</a:t>
            </a:r>
            <a:r>
              <a:rPr sz="1800" b="1" dirty="0">
                <a:latin typeface="Carlito"/>
                <a:cs typeface="Carlito"/>
              </a:rPr>
              <a:t>n</a:t>
            </a:r>
            <a:r>
              <a:rPr sz="1800" b="1" spc="-10" dirty="0">
                <a:latin typeface="Carlito"/>
                <a:cs typeface="Carlito"/>
              </a:rPr>
              <a:t>c</a:t>
            </a:r>
            <a:r>
              <a:rPr sz="1800" b="1" dirty="0">
                <a:latin typeface="Carlito"/>
                <a:cs typeface="Carlito"/>
              </a:rPr>
              <a:t>e	</a:t>
            </a:r>
            <a:r>
              <a:rPr sz="1800" b="1" spc="-15" dirty="0">
                <a:latin typeface="Carlito"/>
                <a:cs typeface="Carlito"/>
              </a:rPr>
              <a:t>a</a:t>
            </a:r>
            <a:r>
              <a:rPr sz="1800" b="1" spc="-10" dirty="0">
                <a:latin typeface="Carlito"/>
                <a:cs typeface="Carlito"/>
              </a:rPr>
              <a:t>n</a:t>
            </a:r>
            <a:r>
              <a:rPr sz="1800" b="1" dirty="0">
                <a:latin typeface="Carlito"/>
                <a:cs typeface="Carlito"/>
              </a:rPr>
              <a:t>d  t</a:t>
            </a:r>
            <a:r>
              <a:rPr sz="1800" b="1" spc="-40" dirty="0">
                <a:latin typeface="Carlito"/>
                <a:cs typeface="Carlito"/>
              </a:rPr>
              <a:t>r</a:t>
            </a:r>
            <a:r>
              <a:rPr sz="1800" b="1" dirty="0">
                <a:latin typeface="Carlito"/>
                <a:cs typeface="Carlito"/>
              </a:rPr>
              <a:t>a</a:t>
            </a:r>
            <a:r>
              <a:rPr sz="1800" b="1" spc="-10" dirty="0">
                <a:latin typeface="Carlito"/>
                <a:cs typeface="Carlito"/>
              </a:rPr>
              <a:t>c</a:t>
            </a:r>
            <a:r>
              <a:rPr sz="1800" b="1" dirty="0">
                <a:latin typeface="Carlito"/>
                <a:cs typeface="Carlito"/>
              </a:rPr>
              <a:t>ea</a:t>
            </a:r>
            <a:r>
              <a:rPr sz="1800" b="1" spc="-10" dirty="0">
                <a:latin typeface="Carlito"/>
                <a:cs typeface="Carlito"/>
              </a:rPr>
              <a:t>b</a:t>
            </a:r>
            <a:r>
              <a:rPr sz="1800" b="1" spc="-15" dirty="0">
                <a:latin typeface="Carlito"/>
                <a:cs typeface="Carlito"/>
              </a:rPr>
              <a:t>i</a:t>
            </a:r>
            <a:r>
              <a:rPr sz="1800" b="1" dirty="0">
                <a:latin typeface="Carlito"/>
                <a:cs typeface="Carlito"/>
              </a:rPr>
              <a:t>lity	</a:t>
            </a:r>
            <a:r>
              <a:rPr sz="1800" b="1" spc="-15" dirty="0">
                <a:latin typeface="Carlito"/>
                <a:cs typeface="Carlito"/>
              </a:rPr>
              <a:t>t</a:t>
            </a:r>
            <a:r>
              <a:rPr sz="1800" b="1" dirty="0">
                <a:latin typeface="Carlito"/>
                <a:cs typeface="Carlito"/>
              </a:rPr>
              <a:t>o	t</a:t>
            </a:r>
            <a:r>
              <a:rPr sz="1800" b="1" spc="-10" dirty="0">
                <a:latin typeface="Carlito"/>
                <a:cs typeface="Carlito"/>
              </a:rPr>
              <a:t>h</a:t>
            </a:r>
            <a:r>
              <a:rPr sz="1800" b="1" dirty="0">
                <a:latin typeface="Carlito"/>
                <a:cs typeface="Carlito"/>
              </a:rPr>
              <a:t>e	</a:t>
            </a:r>
            <a:r>
              <a:rPr sz="1800" b="1" spc="-5" dirty="0">
                <a:latin typeface="Carlito"/>
                <a:cs typeface="Carlito"/>
              </a:rPr>
              <a:t>ma</a:t>
            </a:r>
            <a:r>
              <a:rPr sz="1800" b="1" spc="-10" dirty="0">
                <a:latin typeface="Carlito"/>
                <a:cs typeface="Carlito"/>
              </a:rPr>
              <a:t>ch</a:t>
            </a:r>
            <a:r>
              <a:rPr sz="1800" b="1" spc="-15" dirty="0">
                <a:latin typeface="Carlito"/>
                <a:cs typeface="Carlito"/>
              </a:rPr>
              <a:t>i</a:t>
            </a:r>
            <a:r>
              <a:rPr sz="1800" b="1" spc="-10" dirty="0">
                <a:latin typeface="Carlito"/>
                <a:cs typeface="Carlito"/>
              </a:rPr>
              <a:t>n</a:t>
            </a:r>
            <a:r>
              <a:rPr sz="1800" b="1" dirty="0"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58200" y="5867400"/>
            <a:ext cx="21964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level becomes</a:t>
            </a:r>
            <a:r>
              <a:rPr sz="1800" b="1" spc="-75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possible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455167"/>
            <a:ext cx="7409815" cy="1550424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5510"/>
              </a:lnSpc>
              <a:spcBef>
                <a:spcPts val="1090"/>
              </a:spcBef>
            </a:pPr>
            <a:r>
              <a:rPr sz="5400" spc="-375" dirty="0">
                <a:solidFill>
                  <a:srgbClr val="5B9BD4"/>
                </a:solidFill>
                <a:latin typeface="Arial"/>
                <a:cs typeface="Arial"/>
              </a:rPr>
              <a:t>How </a:t>
            </a:r>
            <a:r>
              <a:rPr sz="5400" spc="-480" dirty="0">
                <a:solidFill>
                  <a:srgbClr val="5B9BD4"/>
                </a:solidFill>
                <a:latin typeface="Arial"/>
                <a:cs typeface="Arial"/>
              </a:rPr>
              <a:t>Big </a:t>
            </a:r>
            <a:r>
              <a:rPr sz="5400" spc="-445" dirty="0">
                <a:solidFill>
                  <a:srgbClr val="5B9BD4"/>
                </a:solidFill>
                <a:latin typeface="Arial"/>
                <a:cs typeface="Arial"/>
              </a:rPr>
              <a:t>Data</a:t>
            </a:r>
            <a:r>
              <a:rPr sz="5400" spc="-78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405" dirty="0">
                <a:solidFill>
                  <a:srgbClr val="5B9BD4"/>
                </a:solidFill>
                <a:latin typeface="Arial"/>
                <a:cs typeface="Arial"/>
              </a:rPr>
              <a:t>Revolutionizes  </a:t>
            </a:r>
            <a:r>
              <a:rPr sz="5400" spc="-285" dirty="0">
                <a:solidFill>
                  <a:srgbClr val="5B9BD4"/>
                </a:solidFill>
                <a:latin typeface="Arial"/>
                <a:cs typeface="Arial"/>
              </a:rPr>
              <a:t>Manufacturing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13732" y="2157983"/>
            <a:ext cx="3276600" cy="2249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92727" y="4714113"/>
            <a:ext cx="311975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b="1" dirty="0" smtClean="0"/>
              <a:t>Quantify how daily production</a:t>
            </a:r>
          </a:p>
          <a:p>
            <a:r>
              <a:rPr lang="en-US" b="1" dirty="0" smtClean="0"/>
              <a:t>impacts financial performance</a:t>
            </a:r>
          </a:p>
          <a:p>
            <a:r>
              <a:rPr lang="en-US" b="1" dirty="0" smtClean="0"/>
              <a:t>with visibility to the machine</a:t>
            </a:r>
          </a:p>
          <a:p>
            <a:r>
              <a:rPr lang="en-US" b="1" dirty="0" smtClean="0"/>
              <a:t>level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09431" y="2236976"/>
            <a:ext cx="3474951" cy="2170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88807" y="4800600"/>
            <a:ext cx="3703193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b="1" dirty="0" smtClean="0"/>
              <a:t>Service becomes strategic and a</a:t>
            </a:r>
          </a:p>
          <a:p>
            <a:r>
              <a:rPr lang="en-US" b="1" dirty="0" smtClean="0"/>
              <a:t>contributor to customers’ goals by</a:t>
            </a:r>
          </a:p>
          <a:p>
            <a:r>
              <a:rPr lang="en-US" b="1" dirty="0" smtClean="0"/>
              <a:t>monitoring products and</a:t>
            </a:r>
          </a:p>
          <a:p>
            <a:r>
              <a:rPr lang="en-US" b="1" dirty="0" smtClean="0"/>
              <a:t>proactively providing preventative</a:t>
            </a:r>
          </a:p>
          <a:p>
            <a:r>
              <a:rPr lang="en-US" b="1" dirty="0" smtClean="0"/>
              <a:t>maintenance recommendations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6194" y="4714113"/>
            <a:ext cx="327914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b="1" dirty="0" smtClean="0"/>
              <a:t>Selling only the most profitable</a:t>
            </a:r>
          </a:p>
          <a:p>
            <a:r>
              <a:rPr lang="en-US" b="1" dirty="0" smtClean="0"/>
              <a:t>customized or build-to-order</a:t>
            </a:r>
          </a:p>
          <a:p>
            <a:r>
              <a:rPr lang="en-US" b="1" dirty="0" smtClean="0"/>
              <a:t>configurations of products that</a:t>
            </a:r>
          </a:p>
          <a:p>
            <a:r>
              <a:rPr lang="en-US" b="1" dirty="0" smtClean="0"/>
              <a:t>impact production the least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6846" y="2157983"/>
            <a:ext cx="3758183" cy="2022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805054"/>
            <a:ext cx="863917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  <a:latin typeface="Arial"/>
                <a:cs typeface="Arial"/>
              </a:rPr>
              <a:t>What </a:t>
            </a:r>
            <a:r>
              <a:rPr sz="5400" spc="-15" dirty="0">
                <a:solidFill>
                  <a:srgbClr val="5B9BD4"/>
                </a:solidFill>
                <a:latin typeface="Arial"/>
                <a:cs typeface="Arial"/>
              </a:rPr>
              <a:t>It </a:t>
            </a:r>
            <a:r>
              <a:rPr sz="5400" spc="-409" dirty="0">
                <a:solidFill>
                  <a:srgbClr val="5B9BD4"/>
                </a:solidFill>
                <a:latin typeface="Arial"/>
                <a:cs typeface="Arial"/>
              </a:rPr>
              <a:t>Means</a:t>
            </a:r>
            <a:r>
              <a:rPr sz="5400" spc="-113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745" dirty="0">
                <a:solidFill>
                  <a:srgbClr val="5B9BD4"/>
                </a:solidFill>
                <a:latin typeface="Arial"/>
                <a:cs typeface="Arial"/>
              </a:rPr>
              <a:t>To </a:t>
            </a:r>
            <a:r>
              <a:rPr sz="5400" spc="-315" dirty="0">
                <a:solidFill>
                  <a:srgbClr val="5B9BD4"/>
                </a:solidFill>
                <a:latin typeface="Arial"/>
                <a:cs typeface="Arial"/>
              </a:rPr>
              <a:t>Manufacturers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084" y="1857755"/>
            <a:ext cx="8289035" cy="830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6194" y="805054"/>
            <a:ext cx="8639175" cy="1677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  <a:latin typeface="Arial"/>
                <a:cs typeface="Arial"/>
              </a:rPr>
              <a:t>What </a:t>
            </a:r>
            <a:r>
              <a:rPr sz="5400" spc="-15" dirty="0">
                <a:solidFill>
                  <a:srgbClr val="5B9BD4"/>
                </a:solidFill>
                <a:latin typeface="Arial"/>
                <a:cs typeface="Arial"/>
              </a:rPr>
              <a:t>It </a:t>
            </a:r>
            <a:r>
              <a:rPr sz="5400" spc="-409" dirty="0">
                <a:solidFill>
                  <a:srgbClr val="5B9BD4"/>
                </a:solidFill>
                <a:latin typeface="Arial"/>
                <a:cs typeface="Arial"/>
              </a:rPr>
              <a:t>Means</a:t>
            </a:r>
            <a:r>
              <a:rPr sz="5400" spc="-113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745" dirty="0">
                <a:solidFill>
                  <a:srgbClr val="5B9BD4"/>
                </a:solidFill>
                <a:latin typeface="Arial"/>
                <a:cs typeface="Arial"/>
              </a:rPr>
              <a:t>To </a:t>
            </a:r>
            <a:r>
              <a:rPr sz="5400" spc="-315" dirty="0">
                <a:solidFill>
                  <a:srgbClr val="5B9BD4"/>
                </a:solidFill>
                <a:latin typeface="Arial"/>
                <a:cs typeface="Arial"/>
              </a:rPr>
              <a:t>Manufacturers</a:t>
            </a:r>
            <a:endParaRPr sz="5400">
              <a:latin typeface="Arial"/>
              <a:cs typeface="Arial"/>
            </a:endParaRPr>
          </a:p>
          <a:p>
            <a:pPr marL="20955" marR="1425575">
              <a:lnSpc>
                <a:spcPts val="1620"/>
              </a:lnSpc>
              <a:spcBef>
                <a:spcPts val="3290"/>
              </a:spcBef>
            </a:pPr>
            <a:r>
              <a:rPr sz="1500" i="1" spc="-50" dirty="0">
                <a:latin typeface="Trebuchet MS"/>
                <a:cs typeface="Trebuchet MS"/>
              </a:rPr>
              <a:t>Margin </a:t>
            </a:r>
            <a:r>
              <a:rPr sz="1500" i="1" spc="-105" dirty="0">
                <a:latin typeface="Trebuchet MS"/>
                <a:cs typeface="Trebuchet MS"/>
              </a:rPr>
              <a:t>Recovery </a:t>
            </a:r>
            <a:r>
              <a:rPr sz="1500" i="1" spc="-95" dirty="0">
                <a:latin typeface="Trebuchet MS"/>
                <a:cs typeface="Trebuchet MS"/>
              </a:rPr>
              <a:t>- </a:t>
            </a:r>
            <a:r>
              <a:rPr sz="1500" spc="-140" dirty="0">
                <a:latin typeface="Arial"/>
                <a:cs typeface="Arial"/>
              </a:rPr>
              <a:t>Savings </a:t>
            </a:r>
            <a:r>
              <a:rPr sz="1500" spc="-85" dirty="0">
                <a:latin typeface="Arial"/>
                <a:cs typeface="Arial"/>
              </a:rPr>
              <a:t>are </a:t>
            </a:r>
            <a:r>
              <a:rPr sz="1500" spc="-65" dirty="0">
                <a:latin typeface="Arial"/>
                <a:cs typeface="Arial"/>
              </a:rPr>
              <a:t>regularly </a:t>
            </a:r>
            <a:r>
              <a:rPr sz="1500" spc="-50" dirty="0">
                <a:latin typeface="Arial"/>
                <a:cs typeface="Arial"/>
              </a:rPr>
              <a:t>found </a:t>
            </a:r>
            <a:r>
              <a:rPr sz="1500" spc="-30" dirty="0">
                <a:latin typeface="Arial"/>
                <a:cs typeface="Arial"/>
              </a:rPr>
              <a:t>in </a:t>
            </a:r>
            <a:r>
              <a:rPr sz="1500" spc="-75" dirty="0">
                <a:latin typeface="Arial"/>
                <a:cs typeface="Arial"/>
              </a:rPr>
              <a:t>reduced </a:t>
            </a:r>
            <a:r>
              <a:rPr sz="1500" spc="-55" dirty="0">
                <a:latin typeface="Arial"/>
                <a:cs typeface="Arial"/>
              </a:rPr>
              <a:t>material </a:t>
            </a:r>
            <a:r>
              <a:rPr sz="1500" spc="-100" dirty="0">
                <a:latin typeface="Arial"/>
                <a:cs typeface="Arial"/>
              </a:rPr>
              <a:t>costs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105" dirty="0">
                <a:latin typeface="Arial"/>
                <a:cs typeface="Arial"/>
              </a:rPr>
              <a:t>system </a:t>
            </a:r>
            <a:r>
              <a:rPr sz="1500" spc="-75" dirty="0">
                <a:latin typeface="Arial"/>
                <a:cs typeface="Arial"/>
              </a:rPr>
              <a:t>capacity  recovery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2083" y="1857757"/>
            <a:ext cx="8906511" cy="1767839"/>
            <a:chOff x="672083" y="1857755"/>
            <a:chExt cx="8906510" cy="1767839"/>
          </a:xfrm>
        </p:grpSpPr>
        <p:sp>
          <p:nvSpPr>
            <p:cNvPr id="3" name="object 3"/>
            <p:cNvSpPr/>
            <p:nvPr/>
          </p:nvSpPr>
          <p:spPr>
            <a:xfrm>
              <a:off x="672083" y="1857755"/>
              <a:ext cx="8289035" cy="8305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0827" y="2795016"/>
              <a:ext cx="8287511" cy="830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36194" y="805053"/>
            <a:ext cx="8639175" cy="26417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  <a:latin typeface="Arial"/>
                <a:cs typeface="Arial"/>
              </a:rPr>
              <a:t>What </a:t>
            </a:r>
            <a:r>
              <a:rPr sz="5400" spc="-15" dirty="0">
                <a:solidFill>
                  <a:srgbClr val="5B9BD4"/>
                </a:solidFill>
                <a:latin typeface="Arial"/>
                <a:cs typeface="Arial"/>
              </a:rPr>
              <a:t>It </a:t>
            </a:r>
            <a:r>
              <a:rPr sz="5400" spc="-409" dirty="0">
                <a:solidFill>
                  <a:srgbClr val="5B9BD4"/>
                </a:solidFill>
                <a:latin typeface="Arial"/>
                <a:cs typeface="Arial"/>
              </a:rPr>
              <a:t>Means</a:t>
            </a:r>
            <a:r>
              <a:rPr sz="5400" spc="-113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745" dirty="0">
                <a:solidFill>
                  <a:srgbClr val="5B9BD4"/>
                </a:solidFill>
                <a:latin typeface="Arial"/>
                <a:cs typeface="Arial"/>
              </a:rPr>
              <a:t>To </a:t>
            </a:r>
            <a:r>
              <a:rPr sz="5400" spc="-315" dirty="0">
                <a:solidFill>
                  <a:srgbClr val="5B9BD4"/>
                </a:solidFill>
                <a:latin typeface="Arial"/>
                <a:cs typeface="Arial"/>
              </a:rPr>
              <a:t>Manufacturers</a:t>
            </a:r>
            <a:endParaRPr sz="5400">
              <a:latin typeface="Arial"/>
              <a:cs typeface="Arial"/>
            </a:endParaRPr>
          </a:p>
          <a:p>
            <a:pPr marL="20955" marR="1425575">
              <a:lnSpc>
                <a:spcPts val="1620"/>
              </a:lnSpc>
              <a:spcBef>
                <a:spcPts val="3290"/>
              </a:spcBef>
            </a:pPr>
            <a:r>
              <a:rPr sz="1500" i="1" spc="-50" dirty="0">
                <a:latin typeface="Trebuchet MS"/>
                <a:cs typeface="Trebuchet MS"/>
              </a:rPr>
              <a:t>Margin </a:t>
            </a:r>
            <a:r>
              <a:rPr sz="1500" i="1" spc="-105" dirty="0">
                <a:latin typeface="Trebuchet MS"/>
                <a:cs typeface="Trebuchet MS"/>
              </a:rPr>
              <a:t>Recovery </a:t>
            </a:r>
            <a:r>
              <a:rPr sz="1500" i="1" spc="-95" dirty="0">
                <a:latin typeface="Trebuchet MS"/>
                <a:cs typeface="Trebuchet MS"/>
              </a:rPr>
              <a:t>- </a:t>
            </a:r>
            <a:r>
              <a:rPr sz="1500" spc="-140" dirty="0">
                <a:latin typeface="Arial"/>
                <a:cs typeface="Arial"/>
              </a:rPr>
              <a:t>Savings </a:t>
            </a:r>
            <a:r>
              <a:rPr sz="1500" spc="-85" dirty="0">
                <a:latin typeface="Arial"/>
                <a:cs typeface="Arial"/>
              </a:rPr>
              <a:t>are </a:t>
            </a:r>
            <a:r>
              <a:rPr sz="1500" spc="-65" dirty="0">
                <a:latin typeface="Arial"/>
                <a:cs typeface="Arial"/>
              </a:rPr>
              <a:t>regularly </a:t>
            </a:r>
            <a:r>
              <a:rPr sz="1500" spc="-50" dirty="0">
                <a:latin typeface="Arial"/>
                <a:cs typeface="Arial"/>
              </a:rPr>
              <a:t>found </a:t>
            </a:r>
            <a:r>
              <a:rPr sz="1500" spc="-30" dirty="0">
                <a:latin typeface="Arial"/>
                <a:cs typeface="Arial"/>
              </a:rPr>
              <a:t>in </a:t>
            </a:r>
            <a:r>
              <a:rPr sz="1500" spc="-75" dirty="0">
                <a:latin typeface="Arial"/>
                <a:cs typeface="Arial"/>
              </a:rPr>
              <a:t>reduced </a:t>
            </a:r>
            <a:r>
              <a:rPr sz="1500" spc="-55" dirty="0">
                <a:latin typeface="Arial"/>
                <a:cs typeface="Arial"/>
              </a:rPr>
              <a:t>material </a:t>
            </a:r>
            <a:r>
              <a:rPr sz="1500" spc="-100" dirty="0">
                <a:latin typeface="Arial"/>
                <a:cs typeface="Arial"/>
              </a:rPr>
              <a:t>costs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105" dirty="0">
                <a:latin typeface="Arial"/>
                <a:cs typeface="Arial"/>
              </a:rPr>
              <a:t>system </a:t>
            </a:r>
            <a:r>
              <a:rPr sz="1500" spc="-75" dirty="0">
                <a:latin typeface="Arial"/>
                <a:cs typeface="Arial"/>
              </a:rPr>
              <a:t>capacity  recovery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639445" marR="1024255">
              <a:lnSpc>
                <a:spcPts val="1620"/>
              </a:lnSpc>
            </a:pPr>
            <a:r>
              <a:rPr sz="1500" i="1" spc="-95" dirty="0">
                <a:latin typeface="Trebuchet MS"/>
                <a:cs typeface="Trebuchet MS"/>
              </a:rPr>
              <a:t>Product </a:t>
            </a:r>
            <a:r>
              <a:rPr sz="1500" i="1" spc="-105" dirty="0">
                <a:latin typeface="Trebuchet MS"/>
                <a:cs typeface="Trebuchet MS"/>
              </a:rPr>
              <a:t>Quality </a:t>
            </a:r>
            <a:r>
              <a:rPr sz="1500" i="1" spc="-65" dirty="0">
                <a:latin typeface="Trebuchet MS"/>
                <a:cs typeface="Trebuchet MS"/>
              </a:rPr>
              <a:t>and </a:t>
            </a:r>
            <a:r>
              <a:rPr sz="1500" i="1" spc="-114" dirty="0">
                <a:latin typeface="Trebuchet MS"/>
                <a:cs typeface="Trebuchet MS"/>
              </a:rPr>
              <a:t>Safety </a:t>
            </a:r>
            <a:r>
              <a:rPr sz="1500" i="1" spc="-95" dirty="0">
                <a:latin typeface="Trebuchet MS"/>
                <a:cs typeface="Trebuchet MS"/>
              </a:rPr>
              <a:t>- </a:t>
            </a:r>
            <a:r>
              <a:rPr sz="1500" spc="-160" dirty="0">
                <a:latin typeface="Arial"/>
                <a:cs typeface="Arial"/>
              </a:rPr>
              <a:t>Teams </a:t>
            </a:r>
            <a:r>
              <a:rPr sz="1500" spc="-85" dirty="0">
                <a:latin typeface="Arial"/>
                <a:cs typeface="Arial"/>
              </a:rPr>
              <a:t>are </a:t>
            </a:r>
            <a:r>
              <a:rPr sz="1500" spc="-25" dirty="0">
                <a:latin typeface="Arial"/>
                <a:cs typeface="Arial"/>
              </a:rPr>
              <a:t>better </a:t>
            </a:r>
            <a:r>
              <a:rPr sz="1500" spc="-65" dirty="0">
                <a:latin typeface="Arial"/>
                <a:cs typeface="Arial"/>
              </a:rPr>
              <a:t>equipped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70" dirty="0">
                <a:latin typeface="Arial"/>
                <a:cs typeface="Arial"/>
              </a:rPr>
              <a:t>understand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50" dirty="0">
                <a:latin typeface="Arial"/>
                <a:cs typeface="Arial"/>
              </a:rPr>
              <a:t>eliminate </a:t>
            </a:r>
            <a:r>
              <a:rPr sz="1500" spc="-30" dirty="0">
                <a:latin typeface="Arial"/>
                <a:cs typeface="Arial"/>
              </a:rPr>
              <a:t>the  </a:t>
            </a:r>
            <a:r>
              <a:rPr sz="1500" spc="-15" dirty="0">
                <a:latin typeface="Arial"/>
                <a:cs typeface="Arial"/>
              </a:rPr>
              <a:t>true root </a:t>
            </a:r>
            <a:r>
              <a:rPr sz="1500" spc="-125" dirty="0">
                <a:latin typeface="Arial"/>
                <a:cs typeface="Arial"/>
              </a:rPr>
              <a:t>causes </a:t>
            </a:r>
            <a:r>
              <a:rPr sz="1500" spc="-15" dirty="0">
                <a:latin typeface="Arial"/>
                <a:cs typeface="Arial"/>
              </a:rPr>
              <a:t>of </a:t>
            </a:r>
            <a:r>
              <a:rPr sz="1500" spc="-40" dirty="0">
                <a:latin typeface="Arial"/>
                <a:cs typeface="Arial"/>
              </a:rPr>
              <a:t>product</a:t>
            </a:r>
            <a:r>
              <a:rPr sz="1500" spc="-295" dirty="0">
                <a:latin typeface="Arial"/>
                <a:cs typeface="Arial"/>
              </a:rPr>
              <a:t> </a:t>
            </a:r>
            <a:r>
              <a:rPr sz="1500" spc="-65" dirty="0">
                <a:latin typeface="Arial"/>
                <a:cs typeface="Arial"/>
              </a:rPr>
              <a:t>risk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417053" y="2458213"/>
            <a:ext cx="544195" cy="544195"/>
            <a:chOff x="8417052" y="2458211"/>
            <a:chExt cx="544195" cy="544195"/>
          </a:xfrm>
        </p:grpSpPr>
        <p:sp>
          <p:nvSpPr>
            <p:cNvPr id="7" name="object 7"/>
            <p:cNvSpPr/>
            <p:nvPr/>
          </p:nvSpPr>
          <p:spPr>
            <a:xfrm>
              <a:off x="8421624" y="2462783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414527" y="0"/>
                  </a:moveTo>
                  <a:lnTo>
                    <a:pt x="120396" y="0"/>
                  </a:lnTo>
                  <a:lnTo>
                    <a:pt x="120396" y="294258"/>
                  </a:lnTo>
                  <a:lnTo>
                    <a:pt x="0" y="294258"/>
                  </a:lnTo>
                  <a:lnTo>
                    <a:pt x="267461" y="534924"/>
                  </a:lnTo>
                  <a:lnTo>
                    <a:pt x="534924" y="294258"/>
                  </a:lnTo>
                  <a:lnTo>
                    <a:pt x="414527" y="294258"/>
                  </a:lnTo>
                  <a:lnTo>
                    <a:pt x="414527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21624" y="2462783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0" y="294258"/>
                  </a:moveTo>
                  <a:lnTo>
                    <a:pt x="120396" y="294258"/>
                  </a:lnTo>
                  <a:lnTo>
                    <a:pt x="120396" y="0"/>
                  </a:lnTo>
                  <a:lnTo>
                    <a:pt x="414527" y="0"/>
                  </a:lnTo>
                  <a:lnTo>
                    <a:pt x="414527" y="294258"/>
                  </a:lnTo>
                  <a:lnTo>
                    <a:pt x="534924" y="294258"/>
                  </a:lnTo>
                  <a:lnTo>
                    <a:pt x="267461" y="534924"/>
                  </a:lnTo>
                  <a:lnTo>
                    <a:pt x="0" y="294258"/>
                  </a:lnTo>
                  <a:close/>
                </a:path>
              </a:pathLst>
            </a:custGeom>
            <a:ln w="9144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202818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80" dirty="0">
                <a:solidFill>
                  <a:srgbClr val="5B9BD4"/>
                </a:solidFill>
              </a:rPr>
              <a:t>A</a:t>
            </a:r>
            <a:r>
              <a:rPr sz="5400" spc="-635" dirty="0">
                <a:solidFill>
                  <a:srgbClr val="5B9BD4"/>
                </a:solidFill>
              </a:rPr>
              <a:t>g</a:t>
            </a:r>
            <a:r>
              <a:rPr sz="5400" spc="-459" dirty="0">
                <a:solidFill>
                  <a:srgbClr val="5B9BD4"/>
                </a:solidFill>
              </a:rPr>
              <a:t>e</a:t>
            </a:r>
            <a:r>
              <a:rPr sz="5400" spc="-320" dirty="0">
                <a:solidFill>
                  <a:srgbClr val="5B9BD4"/>
                </a:solidFill>
              </a:rPr>
              <a:t>nd</a:t>
            </a:r>
            <a:r>
              <a:rPr sz="5400" spc="-465" dirty="0">
                <a:solidFill>
                  <a:srgbClr val="5B9BD4"/>
                </a:solidFill>
              </a:rPr>
              <a:t>a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755092" y="2183131"/>
            <a:ext cx="5450205" cy="291682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965"/>
              </a:spcBef>
              <a:buChar char="•"/>
              <a:tabLst>
                <a:tab pos="187960" algn="l"/>
              </a:tabLst>
            </a:pPr>
            <a:r>
              <a:rPr sz="2400" spc="-100" dirty="0">
                <a:solidFill>
                  <a:srgbClr val="5B9BD4"/>
                </a:solidFill>
                <a:latin typeface="Arial"/>
                <a:cs typeface="Arial"/>
              </a:rPr>
              <a:t>What </a:t>
            </a:r>
            <a:r>
              <a:rPr sz="2400" spc="-140" dirty="0">
                <a:solidFill>
                  <a:srgbClr val="5B9BD4"/>
                </a:solidFill>
                <a:latin typeface="Arial"/>
                <a:cs typeface="Arial"/>
              </a:rPr>
              <a:t>is </a:t>
            </a:r>
            <a:r>
              <a:rPr sz="2400" spc="-185" dirty="0">
                <a:solidFill>
                  <a:srgbClr val="5B9BD4"/>
                </a:solidFill>
                <a:latin typeface="Arial"/>
                <a:cs typeface="Arial"/>
              </a:rPr>
              <a:t>Big</a:t>
            </a:r>
            <a:r>
              <a:rPr sz="2400" spc="-27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5B9BD4"/>
                </a:solidFill>
                <a:latin typeface="Arial"/>
                <a:cs typeface="Arial"/>
              </a:rPr>
              <a:t>Data?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200" dirty="0">
                <a:solidFill>
                  <a:srgbClr val="252525"/>
                </a:solidFill>
                <a:latin typeface="Arial"/>
                <a:cs typeface="Arial"/>
              </a:rPr>
              <a:t>Business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Challenges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How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Revolutionizes</a:t>
            </a:r>
            <a:r>
              <a:rPr sz="2400" spc="-2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5"/>
              </a:spcBef>
              <a:buChar char="•"/>
              <a:tabLst>
                <a:tab pos="187960" algn="l"/>
              </a:tabLst>
            </a:pP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215" dirty="0">
                <a:solidFill>
                  <a:srgbClr val="252525"/>
                </a:solidFill>
                <a:latin typeface="Arial"/>
                <a:cs typeface="Arial"/>
              </a:rPr>
              <a:t>Use </a:t>
            </a:r>
            <a:r>
              <a:rPr sz="2400" spc="-90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160" dirty="0">
                <a:solidFill>
                  <a:srgbClr val="252525"/>
                </a:solidFill>
                <a:latin typeface="Arial"/>
                <a:cs typeface="Arial"/>
              </a:rPr>
              <a:t>Why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Companies </a:t>
            </a:r>
            <a:r>
              <a:rPr sz="2400" spc="-160" dirty="0">
                <a:solidFill>
                  <a:srgbClr val="252525"/>
                </a:solidFill>
                <a:latin typeface="Arial"/>
                <a:cs typeface="Arial"/>
              </a:rPr>
              <a:t>Fail </a:t>
            </a:r>
            <a:r>
              <a:rPr sz="2400" spc="-40" dirty="0">
                <a:solidFill>
                  <a:srgbClr val="252525"/>
                </a:solidFill>
                <a:latin typeface="Arial"/>
                <a:cs typeface="Arial"/>
              </a:rPr>
              <a:t>With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</a:t>
            </a:r>
            <a:r>
              <a:rPr sz="2400" spc="-3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2400" spc="-235" dirty="0">
                <a:solidFill>
                  <a:srgbClr val="252525"/>
                </a:solidFill>
                <a:latin typeface="Arial"/>
                <a:cs typeface="Arial"/>
              </a:rPr>
              <a:t>Road</a:t>
            </a: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Ahead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9072" y="1560575"/>
            <a:ext cx="3199397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2083" y="1857755"/>
            <a:ext cx="9525000" cy="2705100"/>
            <a:chOff x="672083" y="1857755"/>
            <a:chExt cx="9525000" cy="2705100"/>
          </a:xfrm>
        </p:grpSpPr>
        <p:sp>
          <p:nvSpPr>
            <p:cNvPr id="3" name="object 3"/>
            <p:cNvSpPr/>
            <p:nvPr/>
          </p:nvSpPr>
          <p:spPr>
            <a:xfrm>
              <a:off x="672083" y="1857755"/>
              <a:ext cx="8289035" cy="8305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0827" y="2795016"/>
              <a:ext cx="8287511" cy="830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9572" y="3732276"/>
              <a:ext cx="8287511" cy="830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6194" y="805053"/>
            <a:ext cx="8639175" cy="360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  <a:latin typeface="Arial"/>
                <a:cs typeface="Arial"/>
              </a:rPr>
              <a:t>What </a:t>
            </a:r>
            <a:r>
              <a:rPr sz="5400" spc="-15" dirty="0">
                <a:solidFill>
                  <a:srgbClr val="5B9BD4"/>
                </a:solidFill>
                <a:latin typeface="Arial"/>
                <a:cs typeface="Arial"/>
              </a:rPr>
              <a:t>It </a:t>
            </a:r>
            <a:r>
              <a:rPr sz="5400" spc="-409" dirty="0">
                <a:solidFill>
                  <a:srgbClr val="5B9BD4"/>
                </a:solidFill>
                <a:latin typeface="Arial"/>
                <a:cs typeface="Arial"/>
              </a:rPr>
              <a:t>Means</a:t>
            </a:r>
            <a:r>
              <a:rPr sz="5400" spc="-113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745" dirty="0">
                <a:solidFill>
                  <a:srgbClr val="5B9BD4"/>
                </a:solidFill>
                <a:latin typeface="Arial"/>
                <a:cs typeface="Arial"/>
              </a:rPr>
              <a:t>To </a:t>
            </a:r>
            <a:r>
              <a:rPr sz="5400" spc="-315" dirty="0">
                <a:solidFill>
                  <a:srgbClr val="5B9BD4"/>
                </a:solidFill>
                <a:latin typeface="Arial"/>
                <a:cs typeface="Arial"/>
              </a:rPr>
              <a:t>Manufacturers</a:t>
            </a:r>
            <a:endParaRPr sz="5400">
              <a:latin typeface="Arial"/>
              <a:cs typeface="Arial"/>
            </a:endParaRPr>
          </a:p>
          <a:p>
            <a:pPr marL="20955" marR="1425575">
              <a:lnSpc>
                <a:spcPts val="1620"/>
              </a:lnSpc>
              <a:spcBef>
                <a:spcPts val="3290"/>
              </a:spcBef>
            </a:pPr>
            <a:r>
              <a:rPr sz="1500" i="1" spc="-50" dirty="0">
                <a:latin typeface="Trebuchet MS"/>
                <a:cs typeface="Trebuchet MS"/>
              </a:rPr>
              <a:t>Margin </a:t>
            </a:r>
            <a:r>
              <a:rPr sz="1500" i="1" spc="-105" dirty="0">
                <a:latin typeface="Trebuchet MS"/>
                <a:cs typeface="Trebuchet MS"/>
              </a:rPr>
              <a:t>Recovery </a:t>
            </a:r>
            <a:r>
              <a:rPr sz="1500" i="1" spc="-95" dirty="0">
                <a:latin typeface="Trebuchet MS"/>
                <a:cs typeface="Trebuchet MS"/>
              </a:rPr>
              <a:t>- </a:t>
            </a:r>
            <a:r>
              <a:rPr sz="1500" spc="-140" dirty="0">
                <a:latin typeface="Arial"/>
                <a:cs typeface="Arial"/>
              </a:rPr>
              <a:t>Savings </a:t>
            </a:r>
            <a:r>
              <a:rPr sz="1500" spc="-85" dirty="0">
                <a:latin typeface="Arial"/>
                <a:cs typeface="Arial"/>
              </a:rPr>
              <a:t>are </a:t>
            </a:r>
            <a:r>
              <a:rPr sz="1500" spc="-65" dirty="0">
                <a:latin typeface="Arial"/>
                <a:cs typeface="Arial"/>
              </a:rPr>
              <a:t>regularly </a:t>
            </a:r>
            <a:r>
              <a:rPr sz="1500" spc="-50" dirty="0">
                <a:latin typeface="Arial"/>
                <a:cs typeface="Arial"/>
              </a:rPr>
              <a:t>found </a:t>
            </a:r>
            <a:r>
              <a:rPr sz="1500" spc="-30" dirty="0">
                <a:latin typeface="Arial"/>
                <a:cs typeface="Arial"/>
              </a:rPr>
              <a:t>in </a:t>
            </a:r>
            <a:r>
              <a:rPr sz="1500" spc="-75" dirty="0">
                <a:latin typeface="Arial"/>
                <a:cs typeface="Arial"/>
              </a:rPr>
              <a:t>reduced </a:t>
            </a:r>
            <a:r>
              <a:rPr sz="1500" spc="-55" dirty="0">
                <a:latin typeface="Arial"/>
                <a:cs typeface="Arial"/>
              </a:rPr>
              <a:t>material </a:t>
            </a:r>
            <a:r>
              <a:rPr sz="1500" spc="-100" dirty="0">
                <a:latin typeface="Arial"/>
                <a:cs typeface="Arial"/>
              </a:rPr>
              <a:t>costs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105" dirty="0">
                <a:latin typeface="Arial"/>
                <a:cs typeface="Arial"/>
              </a:rPr>
              <a:t>system </a:t>
            </a:r>
            <a:r>
              <a:rPr sz="1500" spc="-75" dirty="0">
                <a:latin typeface="Arial"/>
                <a:cs typeface="Arial"/>
              </a:rPr>
              <a:t>capacity  recovery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639445" marR="1024255">
              <a:lnSpc>
                <a:spcPts val="1620"/>
              </a:lnSpc>
            </a:pPr>
            <a:r>
              <a:rPr sz="1500" i="1" spc="-95" dirty="0">
                <a:latin typeface="Trebuchet MS"/>
                <a:cs typeface="Trebuchet MS"/>
              </a:rPr>
              <a:t>Product </a:t>
            </a:r>
            <a:r>
              <a:rPr sz="1500" i="1" spc="-105" dirty="0">
                <a:latin typeface="Trebuchet MS"/>
                <a:cs typeface="Trebuchet MS"/>
              </a:rPr>
              <a:t>Quality </a:t>
            </a:r>
            <a:r>
              <a:rPr sz="1500" i="1" spc="-65" dirty="0">
                <a:latin typeface="Trebuchet MS"/>
                <a:cs typeface="Trebuchet MS"/>
              </a:rPr>
              <a:t>and </a:t>
            </a:r>
            <a:r>
              <a:rPr sz="1500" i="1" spc="-114" dirty="0">
                <a:latin typeface="Trebuchet MS"/>
                <a:cs typeface="Trebuchet MS"/>
              </a:rPr>
              <a:t>Safety </a:t>
            </a:r>
            <a:r>
              <a:rPr sz="1500" i="1" spc="-95" dirty="0">
                <a:latin typeface="Trebuchet MS"/>
                <a:cs typeface="Trebuchet MS"/>
              </a:rPr>
              <a:t>- </a:t>
            </a:r>
            <a:r>
              <a:rPr sz="1500" spc="-160" dirty="0">
                <a:latin typeface="Arial"/>
                <a:cs typeface="Arial"/>
              </a:rPr>
              <a:t>Teams </a:t>
            </a:r>
            <a:r>
              <a:rPr sz="1500" spc="-85" dirty="0">
                <a:latin typeface="Arial"/>
                <a:cs typeface="Arial"/>
              </a:rPr>
              <a:t>are </a:t>
            </a:r>
            <a:r>
              <a:rPr sz="1500" spc="-25" dirty="0">
                <a:latin typeface="Arial"/>
                <a:cs typeface="Arial"/>
              </a:rPr>
              <a:t>better </a:t>
            </a:r>
            <a:r>
              <a:rPr sz="1500" spc="-65" dirty="0">
                <a:latin typeface="Arial"/>
                <a:cs typeface="Arial"/>
              </a:rPr>
              <a:t>equipped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70" dirty="0">
                <a:latin typeface="Arial"/>
                <a:cs typeface="Arial"/>
              </a:rPr>
              <a:t>understand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50" dirty="0">
                <a:latin typeface="Arial"/>
                <a:cs typeface="Arial"/>
              </a:rPr>
              <a:t>eliminate </a:t>
            </a:r>
            <a:r>
              <a:rPr sz="1500" spc="-30" dirty="0">
                <a:latin typeface="Arial"/>
                <a:cs typeface="Arial"/>
              </a:rPr>
              <a:t>the  </a:t>
            </a:r>
            <a:r>
              <a:rPr sz="1500" spc="-15" dirty="0">
                <a:latin typeface="Arial"/>
                <a:cs typeface="Arial"/>
              </a:rPr>
              <a:t>true root </a:t>
            </a:r>
            <a:r>
              <a:rPr sz="1500" spc="-125" dirty="0">
                <a:latin typeface="Arial"/>
                <a:cs typeface="Arial"/>
              </a:rPr>
              <a:t>causes </a:t>
            </a:r>
            <a:r>
              <a:rPr sz="1500" spc="-15" dirty="0">
                <a:latin typeface="Arial"/>
                <a:cs typeface="Arial"/>
              </a:rPr>
              <a:t>of </a:t>
            </a:r>
            <a:r>
              <a:rPr sz="1500" spc="-40" dirty="0">
                <a:latin typeface="Arial"/>
                <a:cs typeface="Arial"/>
              </a:rPr>
              <a:t>product</a:t>
            </a:r>
            <a:r>
              <a:rPr sz="1500" spc="-295" dirty="0">
                <a:latin typeface="Arial"/>
                <a:cs typeface="Arial"/>
              </a:rPr>
              <a:t> </a:t>
            </a:r>
            <a:r>
              <a:rPr sz="1500" spc="-65" dirty="0">
                <a:latin typeface="Arial"/>
                <a:cs typeface="Arial"/>
              </a:rPr>
              <a:t>risk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1257935" marR="405765">
              <a:lnSpc>
                <a:spcPts val="1620"/>
              </a:lnSpc>
            </a:pPr>
            <a:r>
              <a:rPr sz="1500" i="1" spc="-100" dirty="0">
                <a:latin typeface="Trebuchet MS"/>
                <a:cs typeface="Trebuchet MS"/>
              </a:rPr>
              <a:t>Eliminating </a:t>
            </a:r>
            <a:r>
              <a:rPr sz="1500" i="1" spc="-95" dirty="0">
                <a:latin typeface="Trebuchet MS"/>
                <a:cs typeface="Trebuchet MS"/>
              </a:rPr>
              <a:t>overlapping </a:t>
            </a:r>
            <a:r>
              <a:rPr sz="1500" i="1" spc="-110" dirty="0">
                <a:latin typeface="Trebuchet MS"/>
                <a:cs typeface="Trebuchet MS"/>
              </a:rPr>
              <a:t>investment </a:t>
            </a:r>
            <a:r>
              <a:rPr sz="1500" i="1" spc="-65" dirty="0">
                <a:latin typeface="Trebuchet MS"/>
                <a:cs typeface="Trebuchet MS"/>
              </a:rPr>
              <a:t>and </a:t>
            </a:r>
            <a:r>
              <a:rPr sz="1500" i="1" spc="-95" dirty="0">
                <a:latin typeface="Trebuchet MS"/>
                <a:cs typeface="Trebuchet MS"/>
              </a:rPr>
              <a:t>personnel </a:t>
            </a:r>
            <a:r>
              <a:rPr sz="1500" i="1" spc="-90" dirty="0">
                <a:latin typeface="Trebuchet MS"/>
                <a:cs typeface="Trebuchet MS"/>
              </a:rPr>
              <a:t>support </a:t>
            </a:r>
            <a:r>
              <a:rPr sz="1500" i="1" spc="-95" dirty="0">
                <a:latin typeface="Trebuchet MS"/>
                <a:cs typeface="Trebuchet MS"/>
              </a:rPr>
              <a:t>- </a:t>
            </a:r>
            <a:r>
              <a:rPr sz="1500" spc="-45" dirty="0">
                <a:latin typeface="Arial"/>
                <a:cs typeface="Arial"/>
              </a:rPr>
              <a:t>Identifying </a:t>
            </a:r>
            <a:r>
              <a:rPr sz="1500" spc="-70" dirty="0">
                <a:latin typeface="Arial"/>
                <a:cs typeface="Arial"/>
              </a:rPr>
              <a:t>overlap should </a:t>
            </a:r>
            <a:r>
              <a:rPr sz="1500" spc="-50" dirty="0">
                <a:latin typeface="Arial"/>
                <a:cs typeface="Arial"/>
              </a:rPr>
              <a:t>result  </a:t>
            </a:r>
            <a:r>
              <a:rPr sz="1500" spc="-30" dirty="0">
                <a:latin typeface="Arial"/>
                <a:cs typeface="Arial"/>
              </a:rPr>
              <a:t>in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the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45" dirty="0">
                <a:latin typeface="Arial"/>
                <a:cs typeface="Arial"/>
              </a:rPr>
              <a:t>proper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-55" dirty="0">
                <a:latin typeface="Arial"/>
                <a:cs typeface="Arial"/>
              </a:rPr>
              <a:t>allocation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of</a:t>
            </a:r>
            <a:r>
              <a:rPr sz="1500" spc="-75" dirty="0">
                <a:latin typeface="Arial"/>
                <a:cs typeface="Arial"/>
              </a:rPr>
              <a:t> resources—both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-60" dirty="0">
                <a:latin typeface="Arial"/>
                <a:cs typeface="Arial"/>
              </a:rPr>
              <a:t>people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-80" dirty="0">
                <a:latin typeface="Arial"/>
                <a:cs typeface="Arial"/>
              </a:rPr>
              <a:t>and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65" dirty="0">
                <a:latin typeface="Arial"/>
                <a:cs typeface="Arial"/>
              </a:rPr>
              <a:t>technology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17052" y="2458213"/>
            <a:ext cx="1163320" cy="1481455"/>
            <a:chOff x="8417052" y="2458211"/>
            <a:chExt cx="1163320" cy="1481455"/>
          </a:xfrm>
        </p:grpSpPr>
        <p:sp>
          <p:nvSpPr>
            <p:cNvPr id="8" name="object 8"/>
            <p:cNvSpPr/>
            <p:nvPr/>
          </p:nvSpPr>
          <p:spPr>
            <a:xfrm>
              <a:off x="8421624" y="2462783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414527" y="0"/>
                  </a:moveTo>
                  <a:lnTo>
                    <a:pt x="120396" y="0"/>
                  </a:lnTo>
                  <a:lnTo>
                    <a:pt x="120396" y="294258"/>
                  </a:lnTo>
                  <a:lnTo>
                    <a:pt x="0" y="294258"/>
                  </a:lnTo>
                  <a:lnTo>
                    <a:pt x="267461" y="534924"/>
                  </a:lnTo>
                  <a:lnTo>
                    <a:pt x="534924" y="294258"/>
                  </a:lnTo>
                  <a:lnTo>
                    <a:pt x="414527" y="294258"/>
                  </a:lnTo>
                  <a:lnTo>
                    <a:pt x="414527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21624" y="2462783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0" y="294258"/>
                  </a:moveTo>
                  <a:lnTo>
                    <a:pt x="120396" y="294258"/>
                  </a:lnTo>
                  <a:lnTo>
                    <a:pt x="120396" y="0"/>
                  </a:lnTo>
                  <a:lnTo>
                    <a:pt x="414527" y="0"/>
                  </a:lnTo>
                  <a:lnTo>
                    <a:pt x="414527" y="294258"/>
                  </a:lnTo>
                  <a:lnTo>
                    <a:pt x="534924" y="294258"/>
                  </a:lnTo>
                  <a:lnTo>
                    <a:pt x="267461" y="534924"/>
                  </a:lnTo>
                  <a:lnTo>
                    <a:pt x="0" y="294258"/>
                  </a:lnTo>
                  <a:close/>
                </a:path>
              </a:pathLst>
            </a:custGeom>
            <a:ln w="9144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40368" y="3400044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414527" y="0"/>
                  </a:moveTo>
                  <a:lnTo>
                    <a:pt x="120396" y="0"/>
                  </a:lnTo>
                  <a:lnTo>
                    <a:pt x="120396" y="294258"/>
                  </a:lnTo>
                  <a:lnTo>
                    <a:pt x="0" y="294258"/>
                  </a:lnTo>
                  <a:lnTo>
                    <a:pt x="267461" y="534923"/>
                  </a:lnTo>
                  <a:lnTo>
                    <a:pt x="534924" y="294258"/>
                  </a:lnTo>
                  <a:lnTo>
                    <a:pt x="414527" y="294258"/>
                  </a:lnTo>
                  <a:lnTo>
                    <a:pt x="414527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40368" y="3400044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0" y="294258"/>
                  </a:moveTo>
                  <a:lnTo>
                    <a:pt x="120396" y="294258"/>
                  </a:lnTo>
                  <a:lnTo>
                    <a:pt x="120396" y="0"/>
                  </a:lnTo>
                  <a:lnTo>
                    <a:pt x="414527" y="0"/>
                  </a:lnTo>
                  <a:lnTo>
                    <a:pt x="414527" y="294258"/>
                  </a:lnTo>
                  <a:lnTo>
                    <a:pt x="534924" y="294258"/>
                  </a:lnTo>
                  <a:lnTo>
                    <a:pt x="267461" y="534923"/>
                  </a:lnTo>
                  <a:lnTo>
                    <a:pt x="0" y="294258"/>
                  </a:lnTo>
                  <a:close/>
                </a:path>
              </a:pathLst>
            </a:custGeom>
            <a:ln w="9144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2084" y="1857755"/>
            <a:ext cx="10144125" cy="3642360"/>
            <a:chOff x="672083" y="1857755"/>
            <a:chExt cx="10144125" cy="3642360"/>
          </a:xfrm>
        </p:grpSpPr>
        <p:sp>
          <p:nvSpPr>
            <p:cNvPr id="3" name="object 3"/>
            <p:cNvSpPr/>
            <p:nvPr/>
          </p:nvSpPr>
          <p:spPr>
            <a:xfrm>
              <a:off x="672083" y="1857755"/>
              <a:ext cx="8289035" cy="8305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0827" y="2795016"/>
              <a:ext cx="8287511" cy="830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9572" y="3732276"/>
              <a:ext cx="8287511" cy="830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6791" y="4669535"/>
              <a:ext cx="8289035" cy="8305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6194" y="805054"/>
            <a:ext cx="8855711" cy="45653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  <a:latin typeface="Arial"/>
                <a:cs typeface="Arial"/>
              </a:rPr>
              <a:t>What </a:t>
            </a:r>
            <a:r>
              <a:rPr sz="5400" spc="-15" dirty="0">
                <a:solidFill>
                  <a:srgbClr val="5B9BD4"/>
                </a:solidFill>
                <a:latin typeface="Arial"/>
                <a:cs typeface="Arial"/>
              </a:rPr>
              <a:t>It </a:t>
            </a:r>
            <a:r>
              <a:rPr sz="5400" spc="-409" dirty="0">
                <a:solidFill>
                  <a:srgbClr val="5B9BD4"/>
                </a:solidFill>
                <a:latin typeface="Arial"/>
                <a:cs typeface="Arial"/>
              </a:rPr>
              <a:t>Means</a:t>
            </a:r>
            <a:r>
              <a:rPr sz="5400" spc="-111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745" dirty="0">
                <a:solidFill>
                  <a:srgbClr val="5B9BD4"/>
                </a:solidFill>
                <a:latin typeface="Arial"/>
                <a:cs typeface="Arial"/>
              </a:rPr>
              <a:t>To </a:t>
            </a:r>
            <a:r>
              <a:rPr sz="5400" spc="-315" dirty="0">
                <a:solidFill>
                  <a:srgbClr val="5B9BD4"/>
                </a:solidFill>
                <a:latin typeface="Arial"/>
                <a:cs typeface="Arial"/>
              </a:rPr>
              <a:t>Manufacturers</a:t>
            </a:r>
            <a:endParaRPr sz="5400">
              <a:latin typeface="Arial"/>
              <a:cs typeface="Arial"/>
            </a:endParaRPr>
          </a:p>
          <a:p>
            <a:pPr marL="20955" marR="1642745">
              <a:lnSpc>
                <a:spcPts val="1620"/>
              </a:lnSpc>
              <a:spcBef>
                <a:spcPts val="3290"/>
              </a:spcBef>
            </a:pPr>
            <a:r>
              <a:rPr sz="1500" i="1" spc="-50" dirty="0">
                <a:latin typeface="Trebuchet MS"/>
                <a:cs typeface="Trebuchet MS"/>
              </a:rPr>
              <a:t>Margin </a:t>
            </a:r>
            <a:r>
              <a:rPr sz="1500" i="1" spc="-105" dirty="0">
                <a:latin typeface="Trebuchet MS"/>
                <a:cs typeface="Trebuchet MS"/>
              </a:rPr>
              <a:t>Recovery </a:t>
            </a:r>
            <a:r>
              <a:rPr sz="1500" i="1" spc="-95" dirty="0">
                <a:latin typeface="Trebuchet MS"/>
                <a:cs typeface="Trebuchet MS"/>
              </a:rPr>
              <a:t>- </a:t>
            </a:r>
            <a:r>
              <a:rPr sz="1500" spc="-140" dirty="0">
                <a:latin typeface="Arial"/>
                <a:cs typeface="Arial"/>
              </a:rPr>
              <a:t>Savings </a:t>
            </a:r>
            <a:r>
              <a:rPr sz="1500" spc="-85" dirty="0">
                <a:latin typeface="Arial"/>
                <a:cs typeface="Arial"/>
              </a:rPr>
              <a:t>are </a:t>
            </a:r>
            <a:r>
              <a:rPr sz="1500" spc="-65" dirty="0">
                <a:latin typeface="Arial"/>
                <a:cs typeface="Arial"/>
              </a:rPr>
              <a:t>regularly </a:t>
            </a:r>
            <a:r>
              <a:rPr sz="1500" spc="-50" dirty="0">
                <a:latin typeface="Arial"/>
                <a:cs typeface="Arial"/>
              </a:rPr>
              <a:t>found </a:t>
            </a:r>
            <a:r>
              <a:rPr sz="1500" spc="-30" dirty="0">
                <a:latin typeface="Arial"/>
                <a:cs typeface="Arial"/>
              </a:rPr>
              <a:t>in </a:t>
            </a:r>
            <a:r>
              <a:rPr sz="1500" spc="-75" dirty="0">
                <a:latin typeface="Arial"/>
                <a:cs typeface="Arial"/>
              </a:rPr>
              <a:t>reduced </a:t>
            </a:r>
            <a:r>
              <a:rPr sz="1500" spc="-55" dirty="0">
                <a:latin typeface="Arial"/>
                <a:cs typeface="Arial"/>
              </a:rPr>
              <a:t>material </a:t>
            </a:r>
            <a:r>
              <a:rPr sz="1500" spc="-100" dirty="0">
                <a:latin typeface="Arial"/>
                <a:cs typeface="Arial"/>
              </a:rPr>
              <a:t>costs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105" dirty="0">
                <a:latin typeface="Arial"/>
                <a:cs typeface="Arial"/>
              </a:rPr>
              <a:t>system </a:t>
            </a:r>
            <a:r>
              <a:rPr sz="1500" spc="-75" dirty="0">
                <a:latin typeface="Arial"/>
                <a:cs typeface="Arial"/>
              </a:rPr>
              <a:t>capacity  recovery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639445" marR="1240790">
              <a:lnSpc>
                <a:spcPts val="1620"/>
              </a:lnSpc>
            </a:pPr>
            <a:r>
              <a:rPr sz="1500" i="1" spc="-95" dirty="0">
                <a:latin typeface="Trebuchet MS"/>
                <a:cs typeface="Trebuchet MS"/>
              </a:rPr>
              <a:t>Product </a:t>
            </a:r>
            <a:r>
              <a:rPr sz="1500" i="1" spc="-105" dirty="0">
                <a:latin typeface="Trebuchet MS"/>
                <a:cs typeface="Trebuchet MS"/>
              </a:rPr>
              <a:t>Quality </a:t>
            </a:r>
            <a:r>
              <a:rPr sz="1500" i="1" spc="-65" dirty="0">
                <a:latin typeface="Trebuchet MS"/>
                <a:cs typeface="Trebuchet MS"/>
              </a:rPr>
              <a:t>and </a:t>
            </a:r>
            <a:r>
              <a:rPr sz="1500" i="1" spc="-114" dirty="0">
                <a:latin typeface="Trebuchet MS"/>
                <a:cs typeface="Trebuchet MS"/>
              </a:rPr>
              <a:t>Safety </a:t>
            </a:r>
            <a:r>
              <a:rPr sz="1500" i="1" spc="-95" dirty="0">
                <a:latin typeface="Trebuchet MS"/>
                <a:cs typeface="Trebuchet MS"/>
              </a:rPr>
              <a:t>- </a:t>
            </a:r>
            <a:r>
              <a:rPr sz="1500" spc="-160" dirty="0">
                <a:latin typeface="Arial"/>
                <a:cs typeface="Arial"/>
              </a:rPr>
              <a:t>Teams </a:t>
            </a:r>
            <a:r>
              <a:rPr sz="1500" spc="-85" dirty="0">
                <a:latin typeface="Arial"/>
                <a:cs typeface="Arial"/>
              </a:rPr>
              <a:t>are </a:t>
            </a:r>
            <a:r>
              <a:rPr sz="1500" spc="-25" dirty="0">
                <a:latin typeface="Arial"/>
                <a:cs typeface="Arial"/>
              </a:rPr>
              <a:t>better </a:t>
            </a:r>
            <a:r>
              <a:rPr sz="1500" spc="-65" dirty="0">
                <a:latin typeface="Arial"/>
                <a:cs typeface="Arial"/>
              </a:rPr>
              <a:t>equipped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70" dirty="0">
                <a:latin typeface="Arial"/>
                <a:cs typeface="Arial"/>
              </a:rPr>
              <a:t>understand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50" dirty="0">
                <a:latin typeface="Arial"/>
                <a:cs typeface="Arial"/>
              </a:rPr>
              <a:t>eliminate </a:t>
            </a:r>
            <a:r>
              <a:rPr sz="1500" spc="-30" dirty="0">
                <a:latin typeface="Arial"/>
                <a:cs typeface="Arial"/>
              </a:rPr>
              <a:t>the  </a:t>
            </a:r>
            <a:r>
              <a:rPr sz="1500" spc="-15" dirty="0">
                <a:latin typeface="Arial"/>
                <a:cs typeface="Arial"/>
              </a:rPr>
              <a:t>true root </a:t>
            </a:r>
            <a:r>
              <a:rPr sz="1500" spc="-125" dirty="0">
                <a:latin typeface="Arial"/>
                <a:cs typeface="Arial"/>
              </a:rPr>
              <a:t>causes </a:t>
            </a:r>
            <a:r>
              <a:rPr sz="1500" spc="-15" dirty="0">
                <a:latin typeface="Arial"/>
                <a:cs typeface="Arial"/>
              </a:rPr>
              <a:t>of </a:t>
            </a:r>
            <a:r>
              <a:rPr sz="1500" spc="-40" dirty="0">
                <a:latin typeface="Arial"/>
                <a:cs typeface="Arial"/>
              </a:rPr>
              <a:t>product</a:t>
            </a:r>
            <a:r>
              <a:rPr sz="1500" spc="-295" dirty="0">
                <a:latin typeface="Arial"/>
                <a:cs typeface="Arial"/>
              </a:rPr>
              <a:t> </a:t>
            </a:r>
            <a:r>
              <a:rPr sz="1500" spc="-65" dirty="0">
                <a:latin typeface="Arial"/>
                <a:cs typeface="Arial"/>
              </a:rPr>
              <a:t>risk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1257935" marR="622935">
              <a:lnSpc>
                <a:spcPts val="1620"/>
              </a:lnSpc>
            </a:pPr>
            <a:r>
              <a:rPr sz="1500" i="1" spc="-100" dirty="0">
                <a:latin typeface="Trebuchet MS"/>
                <a:cs typeface="Trebuchet MS"/>
              </a:rPr>
              <a:t>Eliminating </a:t>
            </a:r>
            <a:r>
              <a:rPr sz="1500" i="1" spc="-95" dirty="0">
                <a:latin typeface="Trebuchet MS"/>
                <a:cs typeface="Trebuchet MS"/>
              </a:rPr>
              <a:t>overlapping </a:t>
            </a:r>
            <a:r>
              <a:rPr sz="1500" i="1" spc="-110" dirty="0">
                <a:latin typeface="Trebuchet MS"/>
                <a:cs typeface="Trebuchet MS"/>
              </a:rPr>
              <a:t>investment </a:t>
            </a:r>
            <a:r>
              <a:rPr sz="1500" i="1" spc="-65" dirty="0">
                <a:latin typeface="Trebuchet MS"/>
                <a:cs typeface="Trebuchet MS"/>
              </a:rPr>
              <a:t>and </a:t>
            </a:r>
            <a:r>
              <a:rPr sz="1500" i="1" spc="-95" dirty="0">
                <a:latin typeface="Trebuchet MS"/>
                <a:cs typeface="Trebuchet MS"/>
              </a:rPr>
              <a:t>personnel </a:t>
            </a:r>
            <a:r>
              <a:rPr sz="1500" i="1" spc="-90" dirty="0">
                <a:latin typeface="Trebuchet MS"/>
                <a:cs typeface="Trebuchet MS"/>
              </a:rPr>
              <a:t>support </a:t>
            </a:r>
            <a:r>
              <a:rPr sz="1500" i="1" spc="-95" dirty="0">
                <a:latin typeface="Trebuchet MS"/>
                <a:cs typeface="Trebuchet MS"/>
              </a:rPr>
              <a:t>- </a:t>
            </a:r>
            <a:r>
              <a:rPr sz="1500" spc="-45" dirty="0">
                <a:latin typeface="Arial"/>
                <a:cs typeface="Arial"/>
              </a:rPr>
              <a:t>Identifying </a:t>
            </a:r>
            <a:r>
              <a:rPr sz="1500" spc="-70" dirty="0">
                <a:latin typeface="Arial"/>
                <a:cs typeface="Arial"/>
              </a:rPr>
              <a:t>overlap should </a:t>
            </a:r>
            <a:r>
              <a:rPr sz="1500" spc="-50" dirty="0">
                <a:latin typeface="Arial"/>
                <a:cs typeface="Arial"/>
              </a:rPr>
              <a:t>result  </a:t>
            </a:r>
            <a:r>
              <a:rPr sz="1500" spc="-30" dirty="0">
                <a:latin typeface="Arial"/>
                <a:cs typeface="Arial"/>
              </a:rPr>
              <a:t>in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the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45" dirty="0">
                <a:latin typeface="Arial"/>
                <a:cs typeface="Arial"/>
              </a:rPr>
              <a:t>proper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-55" dirty="0">
                <a:latin typeface="Arial"/>
                <a:cs typeface="Arial"/>
              </a:rPr>
              <a:t>allocation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of</a:t>
            </a:r>
            <a:r>
              <a:rPr sz="1500" spc="-75" dirty="0">
                <a:latin typeface="Arial"/>
                <a:cs typeface="Arial"/>
              </a:rPr>
              <a:t> resources—both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-60" dirty="0">
                <a:latin typeface="Arial"/>
                <a:cs typeface="Arial"/>
              </a:rPr>
              <a:t>people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-80" dirty="0">
                <a:latin typeface="Arial"/>
                <a:cs typeface="Arial"/>
              </a:rPr>
              <a:t>and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65" dirty="0">
                <a:latin typeface="Arial"/>
                <a:cs typeface="Arial"/>
              </a:rPr>
              <a:t>technology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Arial"/>
              <a:cs typeface="Arial"/>
            </a:endParaRPr>
          </a:p>
          <a:p>
            <a:pPr marL="1876425">
              <a:lnSpc>
                <a:spcPts val="1710"/>
              </a:lnSpc>
            </a:pPr>
            <a:r>
              <a:rPr sz="1500" i="1" spc="-95" dirty="0">
                <a:latin typeface="Trebuchet MS"/>
                <a:cs typeface="Trebuchet MS"/>
              </a:rPr>
              <a:t>Collaboration </a:t>
            </a:r>
            <a:r>
              <a:rPr sz="1500" spc="-90" dirty="0">
                <a:latin typeface="Arial"/>
                <a:cs typeface="Arial"/>
              </a:rPr>
              <a:t>– </a:t>
            </a:r>
            <a:r>
              <a:rPr sz="1500" spc="-114" dirty="0">
                <a:latin typeface="Arial"/>
                <a:cs typeface="Arial"/>
              </a:rPr>
              <a:t>Big </a:t>
            </a:r>
            <a:r>
              <a:rPr sz="1500" spc="-105" dirty="0">
                <a:latin typeface="Arial"/>
                <a:cs typeface="Arial"/>
              </a:rPr>
              <a:t>Data </a:t>
            </a:r>
            <a:r>
              <a:rPr sz="1500" spc="-70" dirty="0">
                <a:latin typeface="Arial"/>
                <a:cs typeface="Arial"/>
              </a:rPr>
              <a:t>provides </a:t>
            </a:r>
            <a:r>
              <a:rPr sz="1500" spc="-25" dirty="0">
                <a:latin typeface="Arial"/>
                <a:cs typeface="Arial"/>
              </a:rPr>
              <a:t>both </a:t>
            </a:r>
            <a:r>
              <a:rPr sz="1500" spc="-75" dirty="0">
                <a:latin typeface="Arial"/>
                <a:cs typeface="Arial"/>
              </a:rPr>
              <a:t>macro </a:t>
            </a:r>
            <a:r>
              <a:rPr sz="1500" spc="-85" dirty="0">
                <a:latin typeface="Arial"/>
                <a:cs typeface="Arial"/>
              </a:rPr>
              <a:t>and </a:t>
            </a:r>
            <a:r>
              <a:rPr sz="1500" spc="-70" dirty="0">
                <a:latin typeface="Arial"/>
                <a:cs typeface="Arial"/>
              </a:rPr>
              <a:t>granular </a:t>
            </a:r>
            <a:r>
              <a:rPr sz="1500" spc="-85" dirty="0">
                <a:latin typeface="Arial"/>
                <a:cs typeface="Arial"/>
              </a:rPr>
              <a:t>views </a:t>
            </a:r>
            <a:r>
              <a:rPr sz="1500" spc="-15" dirty="0">
                <a:latin typeface="Arial"/>
                <a:cs typeface="Arial"/>
              </a:rPr>
              <a:t>of </a:t>
            </a:r>
            <a:r>
              <a:rPr sz="1500" spc="-35" dirty="0">
                <a:latin typeface="Arial"/>
                <a:cs typeface="Arial"/>
              </a:rPr>
              <a:t>information </a:t>
            </a:r>
            <a:r>
              <a:rPr sz="1500" spc="-15" dirty="0">
                <a:latin typeface="Arial"/>
                <a:cs typeface="Arial"/>
              </a:rPr>
              <a:t>that</a:t>
            </a:r>
            <a:r>
              <a:rPr sz="1500" spc="60" dirty="0"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allows</a:t>
            </a:r>
            <a:endParaRPr sz="1500">
              <a:latin typeface="Arial"/>
              <a:cs typeface="Arial"/>
            </a:endParaRPr>
          </a:p>
          <a:p>
            <a:pPr marL="1876425">
              <a:lnSpc>
                <a:spcPts val="1710"/>
              </a:lnSpc>
            </a:pPr>
            <a:r>
              <a:rPr sz="1500" spc="-75" dirty="0">
                <a:latin typeface="Arial"/>
                <a:cs typeface="Arial"/>
              </a:rPr>
              <a:t>management, </a:t>
            </a:r>
            <a:r>
              <a:rPr sz="1500" spc="-65" dirty="0">
                <a:latin typeface="Arial"/>
                <a:cs typeface="Arial"/>
              </a:rPr>
              <a:t>operators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85" dirty="0">
                <a:latin typeface="Arial"/>
                <a:cs typeface="Arial"/>
              </a:rPr>
              <a:t>engineers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50" dirty="0">
                <a:latin typeface="Arial"/>
                <a:cs typeface="Arial"/>
              </a:rPr>
              <a:t>work</a:t>
            </a:r>
            <a:r>
              <a:rPr sz="1500" spc="-315" dirty="0">
                <a:latin typeface="Arial"/>
                <a:cs typeface="Arial"/>
              </a:rPr>
              <a:t> </a:t>
            </a:r>
            <a:r>
              <a:rPr sz="1500" spc="-40" dirty="0">
                <a:latin typeface="Arial"/>
                <a:cs typeface="Arial"/>
              </a:rPr>
              <a:t>together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17052" y="2458211"/>
            <a:ext cx="1781811" cy="2405380"/>
            <a:chOff x="8417052" y="2458211"/>
            <a:chExt cx="1781810" cy="2405380"/>
          </a:xfrm>
        </p:grpSpPr>
        <p:sp>
          <p:nvSpPr>
            <p:cNvPr id="9" name="object 9"/>
            <p:cNvSpPr/>
            <p:nvPr/>
          </p:nvSpPr>
          <p:spPr>
            <a:xfrm>
              <a:off x="8421624" y="2462783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414527" y="0"/>
                  </a:moveTo>
                  <a:lnTo>
                    <a:pt x="120396" y="0"/>
                  </a:lnTo>
                  <a:lnTo>
                    <a:pt x="120396" y="294258"/>
                  </a:lnTo>
                  <a:lnTo>
                    <a:pt x="0" y="294258"/>
                  </a:lnTo>
                  <a:lnTo>
                    <a:pt x="267461" y="534924"/>
                  </a:lnTo>
                  <a:lnTo>
                    <a:pt x="534924" y="294258"/>
                  </a:lnTo>
                  <a:lnTo>
                    <a:pt x="414527" y="294258"/>
                  </a:lnTo>
                  <a:lnTo>
                    <a:pt x="414527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1624" y="2462783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0" y="294258"/>
                  </a:moveTo>
                  <a:lnTo>
                    <a:pt x="120396" y="294258"/>
                  </a:lnTo>
                  <a:lnTo>
                    <a:pt x="120396" y="0"/>
                  </a:lnTo>
                  <a:lnTo>
                    <a:pt x="414527" y="0"/>
                  </a:lnTo>
                  <a:lnTo>
                    <a:pt x="414527" y="294258"/>
                  </a:lnTo>
                  <a:lnTo>
                    <a:pt x="534924" y="294258"/>
                  </a:lnTo>
                  <a:lnTo>
                    <a:pt x="267461" y="534924"/>
                  </a:lnTo>
                  <a:lnTo>
                    <a:pt x="0" y="294258"/>
                  </a:lnTo>
                  <a:close/>
                </a:path>
              </a:pathLst>
            </a:custGeom>
            <a:ln w="9144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40368" y="3400044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414527" y="0"/>
                  </a:moveTo>
                  <a:lnTo>
                    <a:pt x="120396" y="0"/>
                  </a:lnTo>
                  <a:lnTo>
                    <a:pt x="120396" y="294258"/>
                  </a:lnTo>
                  <a:lnTo>
                    <a:pt x="0" y="294258"/>
                  </a:lnTo>
                  <a:lnTo>
                    <a:pt x="267461" y="534923"/>
                  </a:lnTo>
                  <a:lnTo>
                    <a:pt x="534924" y="294258"/>
                  </a:lnTo>
                  <a:lnTo>
                    <a:pt x="414527" y="294258"/>
                  </a:lnTo>
                  <a:lnTo>
                    <a:pt x="414527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40368" y="3400044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0" y="294258"/>
                  </a:moveTo>
                  <a:lnTo>
                    <a:pt x="120396" y="294258"/>
                  </a:lnTo>
                  <a:lnTo>
                    <a:pt x="120396" y="0"/>
                  </a:lnTo>
                  <a:lnTo>
                    <a:pt x="414527" y="0"/>
                  </a:lnTo>
                  <a:lnTo>
                    <a:pt x="414527" y="294258"/>
                  </a:lnTo>
                  <a:lnTo>
                    <a:pt x="534924" y="294258"/>
                  </a:lnTo>
                  <a:lnTo>
                    <a:pt x="267461" y="534923"/>
                  </a:lnTo>
                  <a:lnTo>
                    <a:pt x="0" y="294258"/>
                  </a:lnTo>
                  <a:close/>
                </a:path>
              </a:pathLst>
            </a:custGeom>
            <a:ln w="9144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59112" y="4323588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414528" y="0"/>
                  </a:moveTo>
                  <a:lnTo>
                    <a:pt x="120396" y="0"/>
                  </a:lnTo>
                  <a:lnTo>
                    <a:pt x="120396" y="294259"/>
                  </a:lnTo>
                  <a:lnTo>
                    <a:pt x="0" y="294259"/>
                  </a:lnTo>
                  <a:lnTo>
                    <a:pt x="267462" y="534924"/>
                  </a:lnTo>
                  <a:lnTo>
                    <a:pt x="534924" y="294259"/>
                  </a:lnTo>
                  <a:lnTo>
                    <a:pt x="414528" y="294259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59112" y="4323588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0" y="294259"/>
                  </a:moveTo>
                  <a:lnTo>
                    <a:pt x="120396" y="294259"/>
                  </a:lnTo>
                  <a:lnTo>
                    <a:pt x="120396" y="0"/>
                  </a:lnTo>
                  <a:lnTo>
                    <a:pt x="414528" y="0"/>
                  </a:lnTo>
                  <a:lnTo>
                    <a:pt x="414528" y="294259"/>
                  </a:lnTo>
                  <a:lnTo>
                    <a:pt x="534924" y="294259"/>
                  </a:lnTo>
                  <a:lnTo>
                    <a:pt x="267462" y="534924"/>
                  </a:lnTo>
                  <a:lnTo>
                    <a:pt x="0" y="294259"/>
                  </a:lnTo>
                  <a:close/>
                </a:path>
              </a:pathLst>
            </a:custGeom>
            <a:ln w="9144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51975">
              <a:lnSpc>
                <a:spcPct val="100000"/>
              </a:lnSpc>
              <a:spcBef>
                <a:spcPts val="100"/>
              </a:spcBef>
            </a:pPr>
            <a:endParaRPr spc="-6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2085" y="1857755"/>
            <a:ext cx="10761345" cy="4579620"/>
            <a:chOff x="672083" y="1857755"/>
            <a:chExt cx="10761345" cy="4579620"/>
          </a:xfrm>
        </p:grpSpPr>
        <p:sp>
          <p:nvSpPr>
            <p:cNvPr id="3" name="object 3"/>
            <p:cNvSpPr/>
            <p:nvPr/>
          </p:nvSpPr>
          <p:spPr>
            <a:xfrm>
              <a:off x="672083" y="1857755"/>
              <a:ext cx="8289035" cy="8305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0827" y="2795016"/>
              <a:ext cx="8287511" cy="830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9572" y="3732276"/>
              <a:ext cx="8287511" cy="830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6791" y="4669535"/>
              <a:ext cx="8289035" cy="8305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5535" y="5606796"/>
              <a:ext cx="8287511" cy="830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6193" y="805054"/>
            <a:ext cx="9474200" cy="5601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  <a:latin typeface="Arial"/>
                <a:cs typeface="Arial"/>
              </a:rPr>
              <a:t>What </a:t>
            </a:r>
            <a:r>
              <a:rPr sz="5400" spc="-15" dirty="0">
                <a:solidFill>
                  <a:srgbClr val="5B9BD4"/>
                </a:solidFill>
                <a:latin typeface="Arial"/>
                <a:cs typeface="Arial"/>
              </a:rPr>
              <a:t>It </a:t>
            </a:r>
            <a:r>
              <a:rPr sz="5400" spc="-409" dirty="0">
                <a:solidFill>
                  <a:srgbClr val="5B9BD4"/>
                </a:solidFill>
                <a:latin typeface="Arial"/>
                <a:cs typeface="Arial"/>
              </a:rPr>
              <a:t>Means</a:t>
            </a:r>
            <a:r>
              <a:rPr sz="5400" spc="-109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745" dirty="0">
                <a:solidFill>
                  <a:srgbClr val="5B9BD4"/>
                </a:solidFill>
                <a:latin typeface="Arial"/>
                <a:cs typeface="Arial"/>
              </a:rPr>
              <a:t>To </a:t>
            </a:r>
            <a:r>
              <a:rPr sz="5400" spc="-315" dirty="0">
                <a:solidFill>
                  <a:srgbClr val="5B9BD4"/>
                </a:solidFill>
                <a:latin typeface="Arial"/>
                <a:cs typeface="Arial"/>
              </a:rPr>
              <a:t>Manufacturers</a:t>
            </a:r>
            <a:endParaRPr sz="5400">
              <a:latin typeface="Arial"/>
              <a:cs typeface="Arial"/>
            </a:endParaRPr>
          </a:p>
          <a:p>
            <a:pPr marL="20955" marR="2261235">
              <a:lnSpc>
                <a:spcPts val="1639"/>
              </a:lnSpc>
              <a:spcBef>
                <a:spcPts val="3269"/>
              </a:spcBef>
            </a:pPr>
            <a:r>
              <a:rPr sz="1500" i="1" spc="-50" dirty="0">
                <a:latin typeface="Trebuchet MS"/>
                <a:cs typeface="Trebuchet MS"/>
              </a:rPr>
              <a:t>Margin </a:t>
            </a:r>
            <a:r>
              <a:rPr sz="1500" i="1" spc="-105" dirty="0">
                <a:latin typeface="Trebuchet MS"/>
                <a:cs typeface="Trebuchet MS"/>
              </a:rPr>
              <a:t>Recovery </a:t>
            </a:r>
            <a:r>
              <a:rPr sz="1500" i="1" spc="-95" dirty="0">
                <a:latin typeface="Trebuchet MS"/>
                <a:cs typeface="Trebuchet MS"/>
              </a:rPr>
              <a:t>- </a:t>
            </a:r>
            <a:r>
              <a:rPr sz="1500" spc="-135" dirty="0">
                <a:latin typeface="Arial"/>
                <a:cs typeface="Arial"/>
              </a:rPr>
              <a:t>Savings </a:t>
            </a:r>
            <a:r>
              <a:rPr sz="1500" spc="-80" dirty="0">
                <a:latin typeface="Arial"/>
                <a:cs typeface="Arial"/>
              </a:rPr>
              <a:t>are </a:t>
            </a:r>
            <a:r>
              <a:rPr sz="1500" spc="-60" dirty="0">
                <a:latin typeface="Arial"/>
                <a:cs typeface="Arial"/>
              </a:rPr>
              <a:t>regularly </a:t>
            </a:r>
            <a:r>
              <a:rPr sz="1500" spc="-50" dirty="0">
                <a:latin typeface="Arial"/>
                <a:cs typeface="Arial"/>
              </a:rPr>
              <a:t>found </a:t>
            </a:r>
            <a:r>
              <a:rPr sz="1500" spc="-30" dirty="0">
                <a:latin typeface="Arial"/>
                <a:cs typeface="Arial"/>
              </a:rPr>
              <a:t>in </a:t>
            </a:r>
            <a:r>
              <a:rPr sz="1500" spc="-75" dirty="0">
                <a:latin typeface="Arial"/>
                <a:cs typeface="Arial"/>
              </a:rPr>
              <a:t>reduced </a:t>
            </a:r>
            <a:r>
              <a:rPr sz="1500" spc="-50" dirty="0">
                <a:latin typeface="Arial"/>
                <a:cs typeface="Arial"/>
              </a:rPr>
              <a:t>material </a:t>
            </a:r>
            <a:r>
              <a:rPr sz="1500" spc="-100" dirty="0">
                <a:latin typeface="Arial"/>
                <a:cs typeface="Arial"/>
              </a:rPr>
              <a:t>costs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105" dirty="0">
                <a:latin typeface="Arial"/>
                <a:cs typeface="Arial"/>
              </a:rPr>
              <a:t>system </a:t>
            </a:r>
            <a:r>
              <a:rPr sz="1500" spc="-75" dirty="0">
                <a:latin typeface="Arial"/>
                <a:cs typeface="Arial"/>
              </a:rPr>
              <a:t>capacity  recovery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Arial"/>
              <a:cs typeface="Arial"/>
            </a:endParaRPr>
          </a:p>
          <a:p>
            <a:pPr marL="639445" marR="1860550">
              <a:lnSpc>
                <a:spcPts val="1639"/>
              </a:lnSpc>
              <a:spcBef>
                <a:spcPts val="5"/>
              </a:spcBef>
            </a:pPr>
            <a:r>
              <a:rPr sz="1500" i="1" spc="-95" dirty="0">
                <a:latin typeface="Trebuchet MS"/>
                <a:cs typeface="Trebuchet MS"/>
              </a:rPr>
              <a:t>Product </a:t>
            </a:r>
            <a:r>
              <a:rPr sz="1500" i="1" spc="-105" dirty="0">
                <a:latin typeface="Trebuchet MS"/>
                <a:cs typeface="Trebuchet MS"/>
              </a:rPr>
              <a:t>Quality </a:t>
            </a:r>
            <a:r>
              <a:rPr sz="1500" i="1" spc="-65" dirty="0">
                <a:latin typeface="Trebuchet MS"/>
                <a:cs typeface="Trebuchet MS"/>
              </a:rPr>
              <a:t>and </a:t>
            </a:r>
            <a:r>
              <a:rPr sz="1500" i="1" spc="-114" dirty="0">
                <a:latin typeface="Trebuchet MS"/>
                <a:cs typeface="Trebuchet MS"/>
              </a:rPr>
              <a:t>Safety </a:t>
            </a:r>
            <a:r>
              <a:rPr sz="1500" i="1" spc="-95" dirty="0">
                <a:latin typeface="Trebuchet MS"/>
                <a:cs typeface="Trebuchet MS"/>
              </a:rPr>
              <a:t>- </a:t>
            </a:r>
            <a:r>
              <a:rPr sz="1500" spc="-160" dirty="0">
                <a:latin typeface="Arial"/>
                <a:cs typeface="Arial"/>
              </a:rPr>
              <a:t>Teams </a:t>
            </a:r>
            <a:r>
              <a:rPr sz="1500" spc="-80" dirty="0">
                <a:latin typeface="Arial"/>
                <a:cs typeface="Arial"/>
              </a:rPr>
              <a:t>are </a:t>
            </a:r>
            <a:r>
              <a:rPr sz="1500" spc="-25" dirty="0">
                <a:latin typeface="Arial"/>
                <a:cs typeface="Arial"/>
              </a:rPr>
              <a:t>better </a:t>
            </a:r>
            <a:r>
              <a:rPr sz="1500" spc="-60" dirty="0">
                <a:latin typeface="Arial"/>
                <a:cs typeface="Arial"/>
              </a:rPr>
              <a:t>equipped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70" dirty="0">
                <a:latin typeface="Arial"/>
                <a:cs typeface="Arial"/>
              </a:rPr>
              <a:t>understand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50" dirty="0">
                <a:latin typeface="Arial"/>
                <a:cs typeface="Arial"/>
              </a:rPr>
              <a:t>eliminate </a:t>
            </a:r>
            <a:r>
              <a:rPr sz="1500" spc="-25" dirty="0">
                <a:latin typeface="Arial"/>
                <a:cs typeface="Arial"/>
              </a:rPr>
              <a:t>the  </a:t>
            </a:r>
            <a:r>
              <a:rPr sz="1500" spc="-15" dirty="0">
                <a:latin typeface="Arial"/>
                <a:cs typeface="Arial"/>
              </a:rPr>
              <a:t>true root </a:t>
            </a:r>
            <a:r>
              <a:rPr sz="1500" spc="-125" dirty="0">
                <a:latin typeface="Arial"/>
                <a:cs typeface="Arial"/>
              </a:rPr>
              <a:t>causes </a:t>
            </a:r>
            <a:r>
              <a:rPr sz="1500" spc="-15" dirty="0">
                <a:latin typeface="Arial"/>
                <a:cs typeface="Arial"/>
              </a:rPr>
              <a:t>of </a:t>
            </a:r>
            <a:r>
              <a:rPr sz="1500" spc="-40" dirty="0">
                <a:latin typeface="Arial"/>
                <a:cs typeface="Arial"/>
              </a:rPr>
              <a:t>product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-65" dirty="0">
                <a:latin typeface="Arial"/>
                <a:cs typeface="Arial"/>
              </a:rPr>
              <a:t>risk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Arial"/>
              <a:cs typeface="Arial"/>
            </a:endParaRPr>
          </a:p>
          <a:p>
            <a:pPr marL="1257935" marR="1242695">
              <a:lnSpc>
                <a:spcPts val="1639"/>
              </a:lnSpc>
            </a:pPr>
            <a:r>
              <a:rPr sz="1500" i="1" spc="-100" dirty="0">
                <a:latin typeface="Trebuchet MS"/>
                <a:cs typeface="Trebuchet MS"/>
              </a:rPr>
              <a:t>Eliminating </a:t>
            </a:r>
            <a:r>
              <a:rPr sz="1500" i="1" spc="-95" dirty="0">
                <a:latin typeface="Trebuchet MS"/>
                <a:cs typeface="Trebuchet MS"/>
              </a:rPr>
              <a:t>overlapping </a:t>
            </a:r>
            <a:r>
              <a:rPr sz="1500" i="1" spc="-110" dirty="0">
                <a:latin typeface="Trebuchet MS"/>
                <a:cs typeface="Trebuchet MS"/>
              </a:rPr>
              <a:t>investment </a:t>
            </a:r>
            <a:r>
              <a:rPr sz="1500" i="1" spc="-70" dirty="0">
                <a:latin typeface="Trebuchet MS"/>
                <a:cs typeface="Trebuchet MS"/>
              </a:rPr>
              <a:t>and </a:t>
            </a:r>
            <a:r>
              <a:rPr sz="1500" i="1" spc="-95" dirty="0">
                <a:latin typeface="Trebuchet MS"/>
                <a:cs typeface="Trebuchet MS"/>
              </a:rPr>
              <a:t>personnel support - </a:t>
            </a:r>
            <a:r>
              <a:rPr sz="1500" spc="-40" dirty="0">
                <a:latin typeface="Arial"/>
                <a:cs typeface="Arial"/>
              </a:rPr>
              <a:t>Identifying </a:t>
            </a:r>
            <a:r>
              <a:rPr sz="1500" spc="-65" dirty="0">
                <a:latin typeface="Arial"/>
                <a:cs typeface="Arial"/>
              </a:rPr>
              <a:t>overlap </a:t>
            </a:r>
            <a:r>
              <a:rPr sz="1500" spc="-70" dirty="0">
                <a:latin typeface="Arial"/>
                <a:cs typeface="Arial"/>
              </a:rPr>
              <a:t>should </a:t>
            </a:r>
            <a:r>
              <a:rPr sz="1500" spc="-50" dirty="0">
                <a:latin typeface="Arial"/>
                <a:cs typeface="Arial"/>
              </a:rPr>
              <a:t>result  </a:t>
            </a:r>
            <a:r>
              <a:rPr sz="1500" spc="-30" dirty="0">
                <a:latin typeface="Arial"/>
                <a:cs typeface="Arial"/>
              </a:rPr>
              <a:t>in </a:t>
            </a:r>
            <a:r>
              <a:rPr sz="1500" spc="-25" dirty="0">
                <a:latin typeface="Arial"/>
                <a:cs typeface="Arial"/>
              </a:rPr>
              <a:t>the </a:t>
            </a:r>
            <a:r>
              <a:rPr sz="1500" spc="-45" dirty="0">
                <a:latin typeface="Arial"/>
                <a:cs typeface="Arial"/>
              </a:rPr>
              <a:t>proper </a:t>
            </a:r>
            <a:r>
              <a:rPr sz="1500" spc="-50" dirty="0">
                <a:latin typeface="Arial"/>
                <a:cs typeface="Arial"/>
              </a:rPr>
              <a:t>allocation </a:t>
            </a:r>
            <a:r>
              <a:rPr sz="1500" spc="-15" dirty="0">
                <a:latin typeface="Arial"/>
                <a:cs typeface="Arial"/>
              </a:rPr>
              <a:t>of</a:t>
            </a:r>
            <a:r>
              <a:rPr sz="1500" spc="-300" dirty="0"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resources—both </a:t>
            </a:r>
            <a:r>
              <a:rPr sz="1500" spc="-60" dirty="0">
                <a:latin typeface="Arial"/>
                <a:cs typeface="Arial"/>
              </a:rPr>
              <a:t>people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65" dirty="0">
                <a:latin typeface="Arial"/>
                <a:cs typeface="Arial"/>
              </a:rPr>
              <a:t>technology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876425" marR="624840">
              <a:lnSpc>
                <a:spcPts val="1639"/>
              </a:lnSpc>
            </a:pPr>
            <a:r>
              <a:rPr sz="1500" i="1" spc="-100" dirty="0">
                <a:latin typeface="Trebuchet MS"/>
                <a:cs typeface="Trebuchet MS"/>
              </a:rPr>
              <a:t>Collaboration </a:t>
            </a:r>
            <a:r>
              <a:rPr sz="1500" spc="-90" dirty="0">
                <a:latin typeface="Arial"/>
                <a:cs typeface="Arial"/>
              </a:rPr>
              <a:t>– </a:t>
            </a:r>
            <a:r>
              <a:rPr sz="1500" spc="-114" dirty="0">
                <a:latin typeface="Arial"/>
                <a:cs typeface="Arial"/>
              </a:rPr>
              <a:t>Big </a:t>
            </a:r>
            <a:r>
              <a:rPr sz="1500" spc="-100" dirty="0">
                <a:latin typeface="Arial"/>
                <a:cs typeface="Arial"/>
              </a:rPr>
              <a:t>Data </a:t>
            </a:r>
            <a:r>
              <a:rPr sz="1500" spc="-70" dirty="0">
                <a:latin typeface="Arial"/>
                <a:cs typeface="Arial"/>
              </a:rPr>
              <a:t>provides </a:t>
            </a:r>
            <a:r>
              <a:rPr sz="1500" spc="-25" dirty="0">
                <a:latin typeface="Arial"/>
                <a:cs typeface="Arial"/>
              </a:rPr>
              <a:t>both </a:t>
            </a:r>
            <a:r>
              <a:rPr sz="1500" spc="-75" dirty="0">
                <a:latin typeface="Arial"/>
                <a:cs typeface="Arial"/>
              </a:rPr>
              <a:t>macro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65" dirty="0">
                <a:latin typeface="Arial"/>
                <a:cs typeface="Arial"/>
              </a:rPr>
              <a:t>granular </a:t>
            </a:r>
            <a:r>
              <a:rPr sz="1500" spc="-85" dirty="0">
                <a:latin typeface="Arial"/>
                <a:cs typeface="Arial"/>
              </a:rPr>
              <a:t>views </a:t>
            </a:r>
            <a:r>
              <a:rPr sz="1500" spc="-15" dirty="0">
                <a:latin typeface="Arial"/>
                <a:cs typeface="Arial"/>
              </a:rPr>
              <a:t>of </a:t>
            </a:r>
            <a:r>
              <a:rPr sz="1500" spc="-35" dirty="0">
                <a:latin typeface="Arial"/>
                <a:cs typeface="Arial"/>
              </a:rPr>
              <a:t>information </a:t>
            </a:r>
            <a:r>
              <a:rPr sz="1500" spc="-15" dirty="0">
                <a:latin typeface="Arial"/>
                <a:cs typeface="Arial"/>
              </a:rPr>
              <a:t>that </a:t>
            </a:r>
            <a:r>
              <a:rPr sz="1500" spc="-75" dirty="0">
                <a:latin typeface="Arial"/>
                <a:cs typeface="Arial"/>
              </a:rPr>
              <a:t>allows  management, </a:t>
            </a:r>
            <a:r>
              <a:rPr sz="1500" spc="-65" dirty="0">
                <a:latin typeface="Arial"/>
                <a:cs typeface="Arial"/>
              </a:rPr>
              <a:t>operators </a:t>
            </a:r>
            <a:r>
              <a:rPr sz="1500" spc="-80" dirty="0">
                <a:latin typeface="Arial"/>
                <a:cs typeface="Arial"/>
              </a:rPr>
              <a:t>and engineers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50" dirty="0">
                <a:latin typeface="Arial"/>
                <a:cs typeface="Arial"/>
              </a:rPr>
              <a:t>work</a:t>
            </a:r>
            <a:r>
              <a:rPr sz="1500" spc="-250" dirty="0">
                <a:latin typeface="Arial"/>
                <a:cs typeface="Arial"/>
              </a:rPr>
              <a:t> </a:t>
            </a:r>
            <a:r>
              <a:rPr sz="1500" spc="-40" dirty="0">
                <a:latin typeface="Arial"/>
                <a:cs typeface="Arial"/>
              </a:rPr>
              <a:t>together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50">
              <a:latin typeface="Arial"/>
              <a:cs typeface="Arial"/>
            </a:endParaRPr>
          </a:p>
          <a:p>
            <a:pPr marL="2494915" marR="5080" algn="just">
              <a:lnSpc>
                <a:spcPts val="1639"/>
              </a:lnSpc>
            </a:pPr>
            <a:r>
              <a:rPr sz="1500" i="1" spc="-80" dirty="0">
                <a:latin typeface="Trebuchet MS"/>
                <a:cs typeface="Trebuchet MS"/>
              </a:rPr>
              <a:t>Monetizing Assets </a:t>
            </a:r>
            <a:r>
              <a:rPr sz="1500" spc="-45" dirty="0">
                <a:latin typeface="Arial"/>
                <a:cs typeface="Arial"/>
              </a:rPr>
              <a:t>- </a:t>
            </a:r>
            <a:r>
              <a:rPr sz="1500" spc="-60" dirty="0">
                <a:latin typeface="Arial"/>
                <a:cs typeface="Arial"/>
              </a:rPr>
              <a:t>In </a:t>
            </a:r>
            <a:r>
              <a:rPr sz="1500" spc="-55" dirty="0">
                <a:latin typeface="Arial"/>
                <a:cs typeface="Arial"/>
              </a:rPr>
              <a:t>manufacturing, </a:t>
            </a:r>
            <a:r>
              <a:rPr sz="1500" spc="-30" dirty="0">
                <a:latin typeface="Arial"/>
                <a:cs typeface="Arial"/>
              </a:rPr>
              <a:t>the </a:t>
            </a:r>
            <a:r>
              <a:rPr sz="1500" spc="-85" dirty="0">
                <a:latin typeface="Arial"/>
                <a:cs typeface="Arial"/>
              </a:rPr>
              <a:t>move </a:t>
            </a:r>
            <a:r>
              <a:rPr sz="1500" spc="-65" dirty="0">
                <a:latin typeface="Arial"/>
                <a:cs typeface="Arial"/>
              </a:rPr>
              <a:t>towards </a:t>
            </a:r>
            <a:r>
              <a:rPr sz="1500" spc="-85" dirty="0">
                <a:latin typeface="Arial"/>
                <a:cs typeface="Arial"/>
              </a:rPr>
              <a:t>using </a:t>
            </a:r>
            <a:r>
              <a:rPr sz="1500" spc="-65" dirty="0">
                <a:latin typeface="Arial"/>
                <a:cs typeface="Arial"/>
              </a:rPr>
              <a:t>big </a:t>
            </a:r>
            <a:r>
              <a:rPr sz="1500" spc="-75" dirty="0">
                <a:latin typeface="Arial"/>
                <a:cs typeface="Arial"/>
              </a:rPr>
              <a:t>data </a:t>
            </a:r>
            <a:r>
              <a:rPr sz="1500" spc="-120" dirty="0">
                <a:latin typeface="Arial"/>
                <a:cs typeface="Arial"/>
              </a:rPr>
              <a:t>has </a:t>
            </a:r>
            <a:r>
              <a:rPr sz="1500" spc="-45" dirty="0">
                <a:latin typeface="Arial"/>
                <a:cs typeface="Arial"/>
              </a:rPr>
              <a:t>shifted </a:t>
            </a:r>
            <a:r>
              <a:rPr sz="1500" spc="-25" dirty="0">
                <a:latin typeface="Arial"/>
                <a:cs typeface="Arial"/>
              </a:rPr>
              <a:t>the </a:t>
            </a:r>
            <a:r>
              <a:rPr sz="1500" spc="-60" dirty="0">
                <a:latin typeface="Arial"/>
                <a:cs typeface="Arial"/>
              </a:rPr>
              <a:t>view  </a:t>
            </a:r>
            <a:r>
              <a:rPr sz="1500" spc="-15" dirty="0">
                <a:latin typeface="Arial"/>
                <a:cs typeface="Arial"/>
              </a:rPr>
              <a:t>of </a:t>
            </a:r>
            <a:r>
              <a:rPr sz="1500" spc="-60" dirty="0">
                <a:latin typeface="Arial"/>
                <a:cs typeface="Arial"/>
              </a:rPr>
              <a:t>those </a:t>
            </a:r>
            <a:r>
              <a:rPr sz="1500" spc="-114" dirty="0">
                <a:latin typeface="Arial"/>
                <a:cs typeface="Arial"/>
              </a:rPr>
              <a:t>assets </a:t>
            </a:r>
            <a:r>
              <a:rPr sz="1500" spc="-80" dirty="0">
                <a:latin typeface="Arial"/>
                <a:cs typeface="Arial"/>
              </a:rPr>
              <a:t>and </a:t>
            </a:r>
            <a:r>
              <a:rPr sz="1500" spc="-25" dirty="0">
                <a:latin typeface="Arial"/>
                <a:cs typeface="Arial"/>
              </a:rPr>
              <a:t>the </a:t>
            </a:r>
            <a:r>
              <a:rPr sz="1500" spc="-114" dirty="0">
                <a:latin typeface="Arial"/>
                <a:cs typeface="Arial"/>
              </a:rPr>
              <a:t>systems </a:t>
            </a:r>
            <a:r>
              <a:rPr sz="1500" spc="-15" dirty="0">
                <a:latin typeface="Arial"/>
                <a:cs typeface="Arial"/>
              </a:rPr>
              <a:t>that </a:t>
            </a:r>
            <a:r>
              <a:rPr sz="1500" spc="-75" dirty="0">
                <a:latin typeface="Arial"/>
                <a:cs typeface="Arial"/>
              </a:rPr>
              <a:t>generate </a:t>
            </a:r>
            <a:r>
              <a:rPr sz="1500" spc="-35" dirty="0">
                <a:latin typeface="Arial"/>
                <a:cs typeface="Arial"/>
              </a:rPr>
              <a:t>them </a:t>
            </a:r>
            <a:r>
              <a:rPr sz="1500" spc="-150" dirty="0">
                <a:latin typeface="Arial"/>
                <a:cs typeface="Arial"/>
              </a:rPr>
              <a:t>as </a:t>
            </a:r>
            <a:r>
              <a:rPr sz="1500" spc="-45" dirty="0">
                <a:latin typeface="Arial"/>
                <a:cs typeface="Arial"/>
              </a:rPr>
              <a:t>profit-enabling </a:t>
            </a:r>
            <a:r>
              <a:rPr sz="1500" spc="-75" dirty="0">
                <a:latin typeface="Arial"/>
                <a:cs typeface="Arial"/>
              </a:rPr>
              <a:t>centers </a:t>
            </a:r>
            <a:r>
              <a:rPr sz="1500" spc="-40" dirty="0">
                <a:latin typeface="Arial"/>
                <a:cs typeface="Arial"/>
              </a:rPr>
              <a:t>rather </a:t>
            </a:r>
            <a:r>
              <a:rPr sz="1500" spc="-45" dirty="0">
                <a:latin typeface="Arial"/>
                <a:cs typeface="Arial"/>
              </a:rPr>
              <a:t>than  just </a:t>
            </a:r>
            <a:r>
              <a:rPr sz="1500" spc="-80" dirty="0">
                <a:latin typeface="Arial"/>
                <a:cs typeface="Arial"/>
              </a:rPr>
              <a:t>insurance and </a:t>
            </a:r>
            <a:r>
              <a:rPr sz="1500" spc="-130" dirty="0">
                <a:latin typeface="Arial"/>
                <a:cs typeface="Arial"/>
              </a:rPr>
              <a:t>a </a:t>
            </a:r>
            <a:r>
              <a:rPr sz="1500" spc="-80" dirty="0">
                <a:latin typeface="Arial"/>
                <a:cs typeface="Arial"/>
              </a:rPr>
              <a:t>cost </a:t>
            </a:r>
            <a:r>
              <a:rPr sz="1500" spc="-15" dirty="0">
                <a:latin typeface="Arial"/>
                <a:cs typeface="Arial"/>
              </a:rPr>
              <a:t>of </a:t>
            </a:r>
            <a:r>
              <a:rPr sz="1500" spc="-60" dirty="0">
                <a:latin typeface="Arial"/>
                <a:cs typeface="Arial"/>
              </a:rPr>
              <a:t>doing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-100" dirty="0">
                <a:latin typeface="Arial"/>
                <a:cs typeface="Arial"/>
              </a:rPr>
              <a:t>business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17053" y="2458213"/>
            <a:ext cx="2399031" cy="3351529"/>
            <a:chOff x="8417052" y="2458211"/>
            <a:chExt cx="2399030" cy="3351529"/>
          </a:xfrm>
        </p:grpSpPr>
        <p:sp>
          <p:nvSpPr>
            <p:cNvPr id="10" name="object 10"/>
            <p:cNvSpPr/>
            <p:nvPr/>
          </p:nvSpPr>
          <p:spPr>
            <a:xfrm>
              <a:off x="8421624" y="2462783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414527" y="0"/>
                  </a:moveTo>
                  <a:lnTo>
                    <a:pt x="120396" y="0"/>
                  </a:lnTo>
                  <a:lnTo>
                    <a:pt x="120396" y="294258"/>
                  </a:lnTo>
                  <a:lnTo>
                    <a:pt x="0" y="294258"/>
                  </a:lnTo>
                  <a:lnTo>
                    <a:pt x="267461" y="534924"/>
                  </a:lnTo>
                  <a:lnTo>
                    <a:pt x="534924" y="294258"/>
                  </a:lnTo>
                  <a:lnTo>
                    <a:pt x="414527" y="294258"/>
                  </a:lnTo>
                  <a:lnTo>
                    <a:pt x="414527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21624" y="2462783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0" y="294258"/>
                  </a:moveTo>
                  <a:lnTo>
                    <a:pt x="120396" y="294258"/>
                  </a:lnTo>
                  <a:lnTo>
                    <a:pt x="120396" y="0"/>
                  </a:lnTo>
                  <a:lnTo>
                    <a:pt x="414527" y="0"/>
                  </a:lnTo>
                  <a:lnTo>
                    <a:pt x="414527" y="294258"/>
                  </a:lnTo>
                  <a:lnTo>
                    <a:pt x="534924" y="294258"/>
                  </a:lnTo>
                  <a:lnTo>
                    <a:pt x="267461" y="534924"/>
                  </a:lnTo>
                  <a:lnTo>
                    <a:pt x="0" y="294258"/>
                  </a:lnTo>
                  <a:close/>
                </a:path>
              </a:pathLst>
            </a:custGeom>
            <a:ln w="9144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40368" y="3400044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414527" y="0"/>
                  </a:moveTo>
                  <a:lnTo>
                    <a:pt x="120396" y="0"/>
                  </a:lnTo>
                  <a:lnTo>
                    <a:pt x="120396" y="294258"/>
                  </a:lnTo>
                  <a:lnTo>
                    <a:pt x="0" y="294258"/>
                  </a:lnTo>
                  <a:lnTo>
                    <a:pt x="267461" y="534923"/>
                  </a:lnTo>
                  <a:lnTo>
                    <a:pt x="534924" y="294258"/>
                  </a:lnTo>
                  <a:lnTo>
                    <a:pt x="414527" y="294258"/>
                  </a:lnTo>
                  <a:lnTo>
                    <a:pt x="414527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40368" y="3400044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0" y="294258"/>
                  </a:moveTo>
                  <a:lnTo>
                    <a:pt x="120396" y="294258"/>
                  </a:lnTo>
                  <a:lnTo>
                    <a:pt x="120396" y="0"/>
                  </a:lnTo>
                  <a:lnTo>
                    <a:pt x="414527" y="0"/>
                  </a:lnTo>
                  <a:lnTo>
                    <a:pt x="414527" y="294258"/>
                  </a:lnTo>
                  <a:lnTo>
                    <a:pt x="534924" y="294258"/>
                  </a:lnTo>
                  <a:lnTo>
                    <a:pt x="267461" y="534923"/>
                  </a:lnTo>
                  <a:lnTo>
                    <a:pt x="0" y="294258"/>
                  </a:lnTo>
                  <a:close/>
                </a:path>
              </a:pathLst>
            </a:custGeom>
            <a:ln w="9144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59112" y="4323588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414528" y="0"/>
                  </a:moveTo>
                  <a:lnTo>
                    <a:pt x="120396" y="0"/>
                  </a:lnTo>
                  <a:lnTo>
                    <a:pt x="120396" y="294259"/>
                  </a:lnTo>
                  <a:lnTo>
                    <a:pt x="0" y="294259"/>
                  </a:lnTo>
                  <a:lnTo>
                    <a:pt x="267462" y="534924"/>
                  </a:lnTo>
                  <a:lnTo>
                    <a:pt x="534924" y="294259"/>
                  </a:lnTo>
                  <a:lnTo>
                    <a:pt x="414528" y="294259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659112" y="4323588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0" y="294259"/>
                  </a:moveTo>
                  <a:lnTo>
                    <a:pt x="120396" y="294259"/>
                  </a:lnTo>
                  <a:lnTo>
                    <a:pt x="120396" y="0"/>
                  </a:lnTo>
                  <a:lnTo>
                    <a:pt x="414528" y="0"/>
                  </a:lnTo>
                  <a:lnTo>
                    <a:pt x="414528" y="294259"/>
                  </a:lnTo>
                  <a:lnTo>
                    <a:pt x="534924" y="294259"/>
                  </a:lnTo>
                  <a:lnTo>
                    <a:pt x="267462" y="534924"/>
                  </a:lnTo>
                  <a:lnTo>
                    <a:pt x="0" y="294259"/>
                  </a:lnTo>
                  <a:close/>
                </a:path>
              </a:pathLst>
            </a:custGeom>
            <a:ln w="9144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76332" y="5269991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414527" y="0"/>
                  </a:moveTo>
                  <a:lnTo>
                    <a:pt x="120396" y="0"/>
                  </a:lnTo>
                  <a:lnTo>
                    <a:pt x="120396" y="294259"/>
                  </a:lnTo>
                  <a:lnTo>
                    <a:pt x="0" y="294259"/>
                  </a:lnTo>
                  <a:lnTo>
                    <a:pt x="267462" y="534924"/>
                  </a:lnTo>
                  <a:lnTo>
                    <a:pt x="534924" y="294259"/>
                  </a:lnTo>
                  <a:lnTo>
                    <a:pt x="414527" y="294259"/>
                  </a:lnTo>
                  <a:lnTo>
                    <a:pt x="414527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76332" y="5269991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0" y="294259"/>
                  </a:moveTo>
                  <a:lnTo>
                    <a:pt x="120396" y="294259"/>
                  </a:lnTo>
                  <a:lnTo>
                    <a:pt x="120396" y="0"/>
                  </a:lnTo>
                  <a:lnTo>
                    <a:pt x="414527" y="0"/>
                  </a:lnTo>
                  <a:lnTo>
                    <a:pt x="414527" y="294259"/>
                  </a:lnTo>
                  <a:lnTo>
                    <a:pt x="534924" y="294259"/>
                  </a:lnTo>
                  <a:lnTo>
                    <a:pt x="267462" y="534924"/>
                  </a:lnTo>
                  <a:lnTo>
                    <a:pt x="0" y="294259"/>
                  </a:lnTo>
                  <a:close/>
                </a:path>
              </a:pathLst>
            </a:custGeom>
            <a:ln w="9144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51975">
              <a:lnSpc>
                <a:spcPct val="100000"/>
              </a:lnSpc>
              <a:spcBef>
                <a:spcPts val="100"/>
              </a:spcBef>
            </a:pPr>
            <a:endParaRPr spc="-6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202818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80" dirty="0">
                <a:solidFill>
                  <a:srgbClr val="5B9BD4"/>
                </a:solidFill>
              </a:rPr>
              <a:t>A</a:t>
            </a:r>
            <a:r>
              <a:rPr sz="5400" spc="-635" dirty="0">
                <a:solidFill>
                  <a:srgbClr val="5B9BD4"/>
                </a:solidFill>
              </a:rPr>
              <a:t>g</a:t>
            </a:r>
            <a:r>
              <a:rPr sz="5400" spc="-459" dirty="0">
                <a:solidFill>
                  <a:srgbClr val="5B9BD4"/>
                </a:solidFill>
              </a:rPr>
              <a:t>e</a:t>
            </a:r>
            <a:r>
              <a:rPr sz="5400" spc="-320" dirty="0">
                <a:solidFill>
                  <a:srgbClr val="5B9BD4"/>
                </a:solidFill>
              </a:rPr>
              <a:t>nd</a:t>
            </a:r>
            <a:r>
              <a:rPr sz="5400" spc="-465" dirty="0">
                <a:solidFill>
                  <a:srgbClr val="5B9BD4"/>
                </a:solidFill>
              </a:rPr>
              <a:t>a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755092" y="2183131"/>
            <a:ext cx="5450205" cy="291682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965"/>
              </a:spcBef>
              <a:buChar char="•"/>
              <a:tabLst>
                <a:tab pos="187960" algn="l"/>
              </a:tabLst>
            </a:pPr>
            <a:r>
              <a:rPr sz="2400" spc="-100" dirty="0">
                <a:solidFill>
                  <a:srgbClr val="252525"/>
                </a:solidFill>
                <a:latin typeface="Arial"/>
                <a:cs typeface="Arial"/>
              </a:rPr>
              <a:t>What </a:t>
            </a:r>
            <a:r>
              <a:rPr sz="2400" spc="-14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</a:t>
            </a:r>
            <a:r>
              <a:rPr sz="2400" spc="-2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Data?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200" dirty="0">
                <a:solidFill>
                  <a:srgbClr val="252525"/>
                </a:solidFill>
                <a:latin typeface="Arial"/>
                <a:cs typeface="Arial"/>
              </a:rPr>
              <a:t>Business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Challenges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How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Revolutionizes</a:t>
            </a:r>
            <a:r>
              <a:rPr sz="2400" spc="-2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5"/>
              </a:spcBef>
              <a:buChar char="•"/>
              <a:tabLst>
                <a:tab pos="187960" algn="l"/>
              </a:tabLst>
            </a:pPr>
            <a:r>
              <a:rPr sz="2400" spc="-185" dirty="0">
                <a:solidFill>
                  <a:srgbClr val="5B9BD4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5B9BD4"/>
                </a:solidFill>
                <a:latin typeface="Arial"/>
                <a:cs typeface="Arial"/>
              </a:rPr>
              <a:t>Data </a:t>
            </a:r>
            <a:r>
              <a:rPr sz="2400" spc="-215" dirty="0">
                <a:solidFill>
                  <a:srgbClr val="5B9BD4"/>
                </a:solidFill>
                <a:latin typeface="Arial"/>
                <a:cs typeface="Arial"/>
              </a:rPr>
              <a:t>Use </a:t>
            </a:r>
            <a:r>
              <a:rPr sz="2400" spc="-90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2400" spc="-14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5B9BD4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160" dirty="0">
                <a:solidFill>
                  <a:srgbClr val="252525"/>
                </a:solidFill>
                <a:latin typeface="Arial"/>
                <a:cs typeface="Arial"/>
              </a:rPr>
              <a:t>Why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Companies </a:t>
            </a:r>
            <a:r>
              <a:rPr sz="2400" spc="-160" dirty="0">
                <a:solidFill>
                  <a:srgbClr val="252525"/>
                </a:solidFill>
                <a:latin typeface="Arial"/>
                <a:cs typeface="Arial"/>
              </a:rPr>
              <a:t>Fail </a:t>
            </a:r>
            <a:r>
              <a:rPr sz="2400" spc="-40" dirty="0">
                <a:solidFill>
                  <a:srgbClr val="252525"/>
                </a:solidFill>
                <a:latin typeface="Arial"/>
                <a:cs typeface="Arial"/>
              </a:rPr>
              <a:t>With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</a:t>
            </a:r>
            <a:r>
              <a:rPr sz="2400" spc="-3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2400" spc="-235" dirty="0">
                <a:solidFill>
                  <a:srgbClr val="252525"/>
                </a:solidFill>
                <a:latin typeface="Arial"/>
                <a:cs typeface="Arial"/>
              </a:rPr>
              <a:t>Road</a:t>
            </a: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Ahead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9072" y="1560575"/>
            <a:ext cx="3199397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805054"/>
            <a:ext cx="956246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80" dirty="0">
                <a:solidFill>
                  <a:srgbClr val="5B9BD4"/>
                </a:solidFill>
                <a:latin typeface="Arial"/>
                <a:cs typeface="Arial"/>
              </a:rPr>
              <a:t>Big </a:t>
            </a:r>
            <a:r>
              <a:rPr sz="5400" spc="-445" dirty="0">
                <a:solidFill>
                  <a:srgbClr val="5B9BD4"/>
                </a:solidFill>
                <a:latin typeface="Arial"/>
                <a:cs typeface="Arial"/>
              </a:rPr>
              <a:t>Data </a:t>
            </a:r>
            <a:r>
              <a:rPr sz="5400" spc="-555" dirty="0">
                <a:solidFill>
                  <a:srgbClr val="5B9BD4"/>
                </a:solidFill>
                <a:latin typeface="Arial"/>
                <a:cs typeface="Arial"/>
              </a:rPr>
              <a:t>Use </a:t>
            </a:r>
            <a:r>
              <a:rPr sz="5400" spc="-705" dirty="0">
                <a:solidFill>
                  <a:srgbClr val="5B9BD4"/>
                </a:solidFill>
                <a:latin typeface="Arial"/>
                <a:cs typeface="Arial"/>
              </a:rPr>
              <a:t>Cases </a:t>
            </a:r>
            <a:r>
              <a:rPr sz="5400" spc="-170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5400" spc="-484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285" dirty="0">
                <a:solidFill>
                  <a:srgbClr val="5B9BD4"/>
                </a:solidFill>
                <a:latin typeface="Arial"/>
                <a:cs typeface="Arial"/>
              </a:rPr>
              <a:t>Manufacturing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1417" y="2157983"/>
            <a:ext cx="4427220" cy="2735580"/>
            <a:chOff x="661416" y="2157983"/>
            <a:chExt cx="4427220" cy="2735580"/>
          </a:xfrm>
        </p:grpSpPr>
        <p:sp>
          <p:nvSpPr>
            <p:cNvPr id="4" name="object 4"/>
            <p:cNvSpPr/>
            <p:nvPr/>
          </p:nvSpPr>
          <p:spPr>
            <a:xfrm>
              <a:off x="661416" y="4291980"/>
              <a:ext cx="4427220" cy="6010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656" y="2157983"/>
              <a:ext cx="4396740" cy="2135505"/>
            </a:xfrm>
            <a:custGeom>
              <a:avLst/>
              <a:gdLst/>
              <a:ahLst/>
              <a:cxnLst/>
              <a:rect l="l" t="t" r="r" b="b"/>
              <a:pathLst>
                <a:path w="4396740" h="2135504">
                  <a:moveTo>
                    <a:pt x="4213225" y="0"/>
                  </a:moveTo>
                  <a:lnTo>
                    <a:pt x="183489" y="0"/>
                  </a:lnTo>
                  <a:lnTo>
                    <a:pt x="134712" y="6555"/>
                  </a:lnTo>
                  <a:lnTo>
                    <a:pt x="90881" y="25056"/>
                  </a:lnTo>
                  <a:lnTo>
                    <a:pt x="53744" y="53752"/>
                  </a:lnTo>
                  <a:lnTo>
                    <a:pt x="25052" y="90894"/>
                  </a:lnTo>
                  <a:lnTo>
                    <a:pt x="6554" y="134731"/>
                  </a:lnTo>
                  <a:lnTo>
                    <a:pt x="0" y="183514"/>
                  </a:lnTo>
                  <a:lnTo>
                    <a:pt x="0" y="1951608"/>
                  </a:lnTo>
                  <a:lnTo>
                    <a:pt x="6554" y="2000392"/>
                  </a:lnTo>
                  <a:lnTo>
                    <a:pt x="25052" y="2044229"/>
                  </a:lnTo>
                  <a:lnTo>
                    <a:pt x="53744" y="2081371"/>
                  </a:lnTo>
                  <a:lnTo>
                    <a:pt x="90881" y="2110067"/>
                  </a:lnTo>
                  <a:lnTo>
                    <a:pt x="134712" y="2128568"/>
                  </a:lnTo>
                  <a:lnTo>
                    <a:pt x="183489" y="2135123"/>
                  </a:lnTo>
                  <a:lnTo>
                    <a:pt x="4213225" y="2135123"/>
                  </a:lnTo>
                  <a:lnTo>
                    <a:pt x="4262008" y="2128568"/>
                  </a:lnTo>
                  <a:lnTo>
                    <a:pt x="4305845" y="2110067"/>
                  </a:lnTo>
                  <a:lnTo>
                    <a:pt x="4342987" y="2081371"/>
                  </a:lnTo>
                  <a:lnTo>
                    <a:pt x="4371683" y="2044229"/>
                  </a:lnTo>
                  <a:lnTo>
                    <a:pt x="4390184" y="2000392"/>
                  </a:lnTo>
                  <a:lnTo>
                    <a:pt x="4396740" y="1951608"/>
                  </a:lnTo>
                  <a:lnTo>
                    <a:pt x="4396740" y="183514"/>
                  </a:lnTo>
                  <a:lnTo>
                    <a:pt x="4390184" y="134731"/>
                  </a:lnTo>
                  <a:lnTo>
                    <a:pt x="4371683" y="90894"/>
                  </a:lnTo>
                  <a:lnTo>
                    <a:pt x="4342987" y="53752"/>
                  </a:lnTo>
                  <a:lnTo>
                    <a:pt x="4305845" y="25056"/>
                  </a:lnTo>
                  <a:lnTo>
                    <a:pt x="4262008" y="6555"/>
                  </a:lnTo>
                  <a:lnTo>
                    <a:pt x="4213225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6656" y="2157983"/>
              <a:ext cx="4396740" cy="21351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55395" y="4524248"/>
            <a:ext cx="27127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latin typeface="Arial"/>
                <a:cs typeface="Arial"/>
              </a:rPr>
              <a:t>Improving </a:t>
            </a:r>
            <a:r>
              <a:rPr sz="1600" spc="-65" dirty="0">
                <a:latin typeface="Arial"/>
                <a:cs typeface="Arial"/>
              </a:rPr>
              <a:t>Manufacturing</a:t>
            </a:r>
            <a:r>
              <a:rPr sz="1600" spc="-254" dirty="0">
                <a:latin typeface="Arial"/>
                <a:cs typeface="Arial"/>
              </a:rPr>
              <a:t> </a:t>
            </a:r>
            <a:r>
              <a:rPr sz="1600" spc="-140" dirty="0"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397" y="4981449"/>
            <a:ext cx="409447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Carlito"/>
                <a:cs typeface="Carlito"/>
              </a:rPr>
              <a:t>Inconsistency </a:t>
            </a:r>
            <a:r>
              <a:rPr sz="1400" dirty="0">
                <a:latin typeface="Carlito"/>
                <a:cs typeface="Carlito"/>
              </a:rPr>
              <a:t>in </a:t>
            </a:r>
            <a:r>
              <a:rPr sz="1400" spc="-5" dirty="0">
                <a:latin typeface="Carlito"/>
                <a:cs typeface="Carlito"/>
              </a:rPr>
              <a:t>quality and capacity </a:t>
            </a:r>
            <a:r>
              <a:rPr sz="1400" dirty="0">
                <a:latin typeface="Carlito"/>
                <a:cs typeface="Carlito"/>
              </a:rPr>
              <a:t>of </a:t>
            </a:r>
            <a:r>
              <a:rPr sz="1400" spc="-5" dirty="0">
                <a:latin typeface="Carlito"/>
                <a:cs typeface="Carlito"/>
              </a:rPr>
              <a:t>vaccine</a:t>
            </a:r>
            <a:r>
              <a:rPr sz="1400" spc="1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yield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395" y="5407863"/>
            <a:ext cx="437642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Carlito"/>
                <a:cs typeface="Carlito"/>
              </a:rPr>
              <a:t>Big </a:t>
            </a:r>
            <a:r>
              <a:rPr sz="1400" spc="-10" dirty="0">
                <a:latin typeface="Carlito"/>
                <a:cs typeface="Carlito"/>
              </a:rPr>
              <a:t>Data </a:t>
            </a:r>
            <a:r>
              <a:rPr sz="1400" dirty="0">
                <a:latin typeface="Carlito"/>
                <a:cs typeface="Carlito"/>
              </a:rPr>
              <a:t>Analytics aided </a:t>
            </a:r>
            <a:r>
              <a:rPr sz="1400" spc="5" dirty="0">
                <a:latin typeface="Carlito"/>
                <a:cs typeface="Carlito"/>
              </a:rPr>
              <a:t>in </a:t>
            </a:r>
            <a:r>
              <a:rPr sz="1400" dirty="0">
                <a:latin typeface="Carlito"/>
                <a:cs typeface="Carlito"/>
              </a:rPr>
              <a:t>identifying </a:t>
            </a:r>
            <a:r>
              <a:rPr sz="1400" spc="-10" dirty="0">
                <a:latin typeface="Carlito"/>
                <a:cs typeface="Carlito"/>
              </a:rPr>
              <a:t>parameters</a:t>
            </a:r>
            <a:r>
              <a:rPr sz="1400" spc="9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that</a:t>
            </a:r>
            <a:endParaRPr sz="14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had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10" dirty="0">
                <a:latin typeface="Carlito"/>
                <a:cs typeface="Carlito"/>
              </a:rPr>
              <a:t>direct </a:t>
            </a:r>
            <a:r>
              <a:rPr sz="1400" spc="-5" dirty="0">
                <a:latin typeface="Carlito"/>
                <a:cs typeface="Carlito"/>
              </a:rPr>
              <a:t>impact </a:t>
            </a:r>
            <a:r>
              <a:rPr sz="1400" dirty="0">
                <a:latin typeface="Carlito"/>
                <a:cs typeface="Carlito"/>
              </a:rPr>
              <a:t>on </a:t>
            </a:r>
            <a:r>
              <a:rPr sz="1400" spc="-5" dirty="0">
                <a:latin typeface="Carlito"/>
                <a:cs typeface="Carlito"/>
              </a:rPr>
              <a:t>vaccine</a:t>
            </a:r>
            <a:r>
              <a:rPr sz="1400" spc="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yield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395" y="6048553"/>
            <a:ext cx="4377691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Carlito"/>
                <a:cs typeface="Carlito"/>
              </a:rPr>
              <a:t>Modifying the </a:t>
            </a:r>
            <a:r>
              <a:rPr sz="1400" spc="-5" dirty="0">
                <a:latin typeface="Carlito"/>
                <a:cs typeface="Carlito"/>
              </a:rPr>
              <a:t>target </a:t>
            </a:r>
            <a:r>
              <a:rPr sz="1400" spc="-10" dirty="0">
                <a:latin typeface="Carlito"/>
                <a:cs typeface="Carlito"/>
              </a:rPr>
              <a:t>process </a:t>
            </a:r>
            <a:r>
              <a:rPr sz="1400" dirty="0">
                <a:latin typeface="Carlito"/>
                <a:cs typeface="Carlito"/>
              </a:rPr>
              <a:t>helped the </a:t>
            </a:r>
            <a:r>
              <a:rPr sz="1400" spc="-10" dirty="0">
                <a:latin typeface="Carlito"/>
                <a:cs typeface="Carlito"/>
              </a:rPr>
              <a:t>company </a:t>
            </a:r>
            <a:r>
              <a:rPr sz="1400" spc="-15" dirty="0">
                <a:latin typeface="Carlito"/>
                <a:cs typeface="Carlito"/>
              </a:rPr>
              <a:t>to  </a:t>
            </a:r>
            <a:r>
              <a:rPr sz="1400" spc="-5" dirty="0">
                <a:latin typeface="Carlito"/>
                <a:cs typeface="Carlito"/>
              </a:rPr>
              <a:t>increase production </a:t>
            </a:r>
            <a:r>
              <a:rPr sz="1400" spc="-10" dirty="0">
                <a:latin typeface="Carlito"/>
                <a:cs typeface="Carlito"/>
              </a:rPr>
              <a:t>by </a:t>
            </a:r>
            <a:r>
              <a:rPr sz="1400" spc="-5" dirty="0">
                <a:latin typeface="Carlito"/>
                <a:cs typeface="Carlito"/>
              </a:rPr>
              <a:t>50%, resulting </a:t>
            </a:r>
            <a:r>
              <a:rPr sz="1400" dirty="0">
                <a:latin typeface="Carlito"/>
                <a:cs typeface="Carlito"/>
              </a:rPr>
              <a:t>in </a:t>
            </a:r>
            <a:r>
              <a:rPr sz="1400" spc="-5" dirty="0">
                <a:latin typeface="Carlito"/>
                <a:cs typeface="Carlito"/>
              </a:rPr>
              <a:t>savings</a:t>
            </a:r>
            <a:r>
              <a:rPr sz="1400" spc="254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of</a:t>
            </a:r>
            <a:endParaRPr sz="14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$10M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85888" y="1958339"/>
            <a:ext cx="3465829" cy="2992120"/>
            <a:chOff x="7485888" y="1958339"/>
            <a:chExt cx="3465829" cy="2992120"/>
          </a:xfrm>
        </p:grpSpPr>
        <p:sp>
          <p:nvSpPr>
            <p:cNvPr id="12" name="object 12"/>
            <p:cNvSpPr/>
            <p:nvPr/>
          </p:nvSpPr>
          <p:spPr>
            <a:xfrm>
              <a:off x="7485888" y="4282439"/>
              <a:ext cx="3465576" cy="6676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01128" y="1958339"/>
              <a:ext cx="3435350" cy="2334895"/>
            </a:xfrm>
            <a:custGeom>
              <a:avLst/>
              <a:gdLst/>
              <a:ahLst/>
              <a:cxnLst/>
              <a:rect l="l" t="t" r="r" b="b"/>
              <a:pathLst>
                <a:path w="3435350" h="2334895">
                  <a:moveTo>
                    <a:pt x="3234436" y="0"/>
                  </a:moveTo>
                  <a:lnTo>
                    <a:pt x="200660" y="0"/>
                  </a:lnTo>
                  <a:lnTo>
                    <a:pt x="154634" y="5296"/>
                  </a:lnTo>
                  <a:lnTo>
                    <a:pt x="112393" y="20386"/>
                  </a:lnTo>
                  <a:lnTo>
                    <a:pt x="75136" y="44067"/>
                  </a:lnTo>
                  <a:lnTo>
                    <a:pt x="44067" y="75136"/>
                  </a:lnTo>
                  <a:lnTo>
                    <a:pt x="20386" y="112393"/>
                  </a:lnTo>
                  <a:lnTo>
                    <a:pt x="5296" y="154634"/>
                  </a:lnTo>
                  <a:lnTo>
                    <a:pt x="0" y="200660"/>
                  </a:lnTo>
                  <a:lnTo>
                    <a:pt x="0" y="2134108"/>
                  </a:lnTo>
                  <a:lnTo>
                    <a:pt x="5296" y="2180133"/>
                  </a:lnTo>
                  <a:lnTo>
                    <a:pt x="20386" y="2222374"/>
                  </a:lnTo>
                  <a:lnTo>
                    <a:pt x="44067" y="2259631"/>
                  </a:lnTo>
                  <a:lnTo>
                    <a:pt x="75136" y="2290700"/>
                  </a:lnTo>
                  <a:lnTo>
                    <a:pt x="112393" y="2314381"/>
                  </a:lnTo>
                  <a:lnTo>
                    <a:pt x="154634" y="2329471"/>
                  </a:lnTo>
                  <a:lnTo>
                    <a:pt x="200660" y="2334768"/>
                  </a:lnTo>
                  <a:lnTo>
                    <a:pt x="3234436" y="2334768"/>
                  </a:lnTo>
                  <a:lnTo>
                    <a:pt x="3280461" y="2329471"/>
                  </a:lnTo>
                  <a:lnTo>
                    <a:pt x="3322702" y="2314381"/>
                  </a:lnTo>
                  <a:lnTo>
                    <a:pt x="3359959" y="2290700"/>
                  </a:lnTo>
                  <a:lnTo>
                    <a:pt x="3391028" y="2259631"/>
                  </a:lnTo>
                  <a:lnTo>
                    <a:pt x="3414709" y="2222374"/>
                  </a:lnTo>
                  <a:lnTo>
                    <a:pt x="3429799" y="2180133"/>
                  </a:lnTo>
                  <a:lnTo>
                    <a:pt x="3435096" y="2134108"/>
                  </a:lnTo>
                  <a:lnTo>
                    <a:pt x="3435096" y="200660"/>
                  </a:lnTo>
                  <a:lnTo>
                    <a:pt x="3429799" y="154634"/>
                  </a:lnTo>
                  <a:lnTo>
                    <a:pt x="3414709" y="112393"/>
                  </a:lnTo>
                  <a:lnTo>
                    <a:pt x="3391028" y="75136"/>
                  </a:lnTo>
                  <a:lnTo>
                    <a:pt x="3359959" y="44067"/>
                  </a:lnTo>
                  <a:lnTo>
                    <a:pt x="3322702" y="20386"/>
                  </a:lnTo>
                  <a:lnTo>
                    <a:pt x="3280461" y="5296"/>
                  </a:lnTo>
                  <a:lnTo>
                    <a:pt x="3234436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01128" y="1958339"/>
              <a:ext cx="3435096" cy="23347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12890" y="4523614"/>
            <a:ext cx="1896111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14" dirty="0">
                <a:latin typeface="Arial"/>
                <a:cs typeface="Arial"/>
              </a:rPr>
              <a:t>Custom </a:t>
            </a:r>
            <a:r>
              <a:rPr sz="1600" spc="-80" dirty="0">
                <a:latin typeface="Arial"/>
                <a:cs typeface="Arial"/>
              </a:rPr>
              <a:t>Product</a:t>
            </a:r>
            <a:r>
              <a:rPr sz="1600" spc="-229" dirty="0">
                <a:latin typeface="Arial"/>
                <a:cs typeface="Arial"/>
              </a:rPr>
              <a:t> </a:t>
            </a:r>
            <a:r>
              <a:rPr sz="1600" spc="-120" dirty="0">
                <a:latin typeface="Arial"/>
                <a:cs typeface="Arial"/>
              </a:rPr>
              <a:t>Design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2889" y="4980814"/>
            <a:ext cx="43745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Carlito"/>
                <a:cs typeface="Carlito"/>
              </a:rPr>
              <a:t>Big </a:t>
            </a:r>
            <a:r>
              <a:rPr sz="1400" spc="-10" dirty="0">
                <a:latin typeface="Carlito"/>
                <a:cs typeface="Carlito"/>
              </a:rPr>
              <a:t>Data </a:t>
            </a:r>
            <a:r>
              <a:rPr sz="1400" dirty="0">
                <a:latin typeface="Carlito"/>
                <a:cs typeface="Carlito"/>
              </a:rPr>
              <a:t>aided in </a:t>
            </a:r>
            <a:r>
              <a:rPr sz="1400" spc="-5" dirty="0">
                <a:latin typeface="Carlito"/>
                <a:cs typeface="Carlito"/>
              </a:rPr>
              <a:t>analyzing </a:t>
            </a:r>
            <a:r>
              <a:rPr sz="1400" dirty="0">
                <a:latin typeface="Carlito"/>
                <a:cs typeface="Carlito"/>
              </a:rPr>
              <a:t>the </a:t>
            </a:r>
            <a:r>
              <a:rPr sz="1400" spc="-5" dirty="0">
                <a:latin typeface="Carlito"/>
                <a:cs typeface="Carlito"/>
              </a:rPr>
              <a:t>behavior </a:t>
            </a:r>
            <a:r>
              <a:rPr sz="1400" dirty="0">
                <a:latin typeface="Carlito"/>
                <a:cs typeface="Carlito"/>
              </a:rPr>
              <a:t>of</a:t>
            </a:r>
            <a:r>
              <a:rPr sz="1400" spc="26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repeat</a:t>
            </a:r>
            <a:endParaRPr sz="14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arlito"/>
                <a:cs typeface="Carlito"/>
              </a:rPr>
              <a:t>customers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12890" y="5621225"/>
            <a:ext cx="43770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Carlito"/>
                <a:cs typeface="Carlito"/>
              </a:rPr>
              <a:t>Analyses </a:t>
            </a:r>
            <a:r>
              <a:rPr sz="1400" dirty="0">
                <a:latin typeface="Carlito"/>
                <a:cs typeface="Carlito"/>
              </a:rPr>
              <a:t>helped </a:t>
            </a:r>
            <a:r>
              <a:rPr sz="1400" spc="5" dirty="0">
                <a:latin typeface="Carlito"/>
                <a:cs typeface="Carlito"/>
              </a:rPr>
              <a:t>in </a:t>
            </a:r>
            <a:r>
              <a:rPr sz="1400" spc="-5" dirty="0">
                <a:latin typeface="Carlito"/>
                <a:cs typeface="Carlito"/>
              </a:rPr>
              <a:t>understanding how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dirty="0">
                <a:latin typeface="Carlito"/>
                <a:cs typeface="Carlito"/>
              </a:rPr>
              <a:t>deliver </a:t>
            </a:r>
            <a:r>
              <a:rPr sz="1400" spc="-5" dirty="0">
                <a:latin typeface="Carlito"/>
                <a:cs typeface="Carlito"/>
              </a:rPr>
              <a:t>goods  </a:t>
            </a:r>
            <a:r>
              <a:rPr sz="1400" dirty="0">
                <a:latin typeface="Carlito"/>
                <a:cs typeface="Carlito"/>
              </a:rPr>
              <a:t>in a </a:t>
            </a:r>
            <a:r>
              <a:rPr sz="1400" spc="-5" dirty="0">
                <a:latin typeface="Carlito"/>
                <a:cs typeface="Carlito"/>
              </a:rPr>
              <a:t>profitable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manner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12890" y="6261305"/>
            <a:ext cx="43764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Carlito"/>
                <a:cs typeface="Carlito"/>
              </a:rPr>
              <a:t>Used lean </a:t>
            </a:r>
            <a:r>
              <a:rPr sz="1400" spc="-5" dirty="0">
                <a:latin typeface="Carlito"/>
                <a:cs typeface="Carlito"/>
              </a:rPr>
              <a:t>manufacturing </a:t>
            </a:r>
            <a:r>
              <a:rPr sz="1400" dirty="0">
                <a:latin typeface="Carlito"/>
                <a:cs typeface="Carlito"/>
              </a:rPr>
              <a:t>principles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determine which  </a:t>
            </a:r>
            <a:r>
              <a:rPr sz="1400" spc="-10" dirty="0">
                <a:latin typeface="Carlito"/>
                <a:cs typeface="Carlito"/>
              </a:rPr>
              <a:t>products </a:t>
            </a:r>
            <a:r>
              <a:rPr sz="1400" spc="-5" dirty="0">
                <a:latin typeface="Carlito"/>
                <a:cs typeface="Carlito"/>
              </a:rPr>
              <a:t>needed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be</a:t>
            </a:r>
            <a:r>
              <a:rPr sz="1400" spc="3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scrapped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805054"/>
            <a:ext cx="956246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80" dirty="0">
                <a:solidFill>
                  <a:srgbClr val="5B9BD4"/>
                </a:solidFill>
                <a:latin typeface="Arial"/>
                <a:cs typeface="Arial"/>
              </a:rPr>
              <a:t>Big </a:t>
            </a:r>
            <a:r>
              <a:rPr sz="5400" spc="-445" dirty="0">
                <a:solidFill>
                  <a:srgbClr val="5B9BD4"/>
                </a:solidFill>
                <a:latin typeface="Arial"/>
                <a:cs typeface="Arial"/>
              </a:rPr>
              <a:t>Data </a:t>
            </a:r>
            <a:r>
              <a:rPr sz="5400" spc="-555" dirty="0">
                <a:solidFill>
                  <a:srgbClr val="5B9BD4"/>
                </a:solidFill>
                <a:latin typeface="Arial"/>
                <a:cs typeface="Arial"/>
              </a:rPr>
              <a:t>Use </a:t>
            </a:r>
            <a:r>
              <a:rPr sz="5400" spc="-705" dirty="0">
                <a:solidFill>
                  <a:srgbClr val="5B9BD4"/>
                </a:solidFill>
                <a:latin typeface="Arial"/>
                <a:cs typeface="Arial"/>
              </a:rPr>
              <a:t>Cases </a:t>
            </a:r>
            <a:r>
              <a:rPr sz="5400" spc="-170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5400" spc="-484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285" dirty="0">
                <a:solidFill>
                  <a:srgbClr val="5B9BD4"/>
                </a:solidFill>
                <a:latin typeface="Arial"/>
                <a:cs typeface="Arial"/>
              </a:rPr>
              <a:t>Manufacturing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1" y="1958341"/>
            <a:ext cx="3954779" cy="2569845"/>
            <a:chOff x="838200" y="1958339"/>
            <a:chExt cx="3954779" cy="2569845"/>
          </a:xfrm>
        </p:grpSpPr>
        <p:sp>
          <p:nvSpPr>
            <p:cNvPr id="4" name="object 4"/>
            <p:cNvSpPr/>
            <p:nvPr/>
          </p:nvSpPr>
          <p:spPr>
            <a:xfrm>
              <a:off x="838200" y="3956304"/>
              <a:ext cx="3954779" cy="5717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3440" y="1958339"/>
              <a:ext cx="3924300" cy="2009139"/>
            </a:xfrm>
            <a:custGeom>
              <a:avLst/>
              <a:gdLst/>
              <a:ahLst/>
              <a:cxnLst/>
              <a:rect l="l" t="t" r="r" b="b"/>
              <a:pathLst>
                <a:path w="3924300" h="2009139">
                  <a:moveTo>
                    <a:pt x="3751707" y="0"/>
                  </a:moveTo>
                  <a:lnTo>
                    <a:pt x="172618" y="0"/>
                  </a:lnTo>
                  <a:lnTo>
                    <a:pt x="126728" y="6170"/>
                  </a:lnTo>
                  <a:lnTo>
                    <a:pt x="85492" y="23579"/>
                  </a:lnTo>
                  <a:lnTo>
                    <a:pt x="50557" y="50577"/>
                  </a:lnTo>
                  <a:lnTo>
                    <a:pt x="23566" y="85513"/>
                  </a:lnTo>
                  <a:lnTo>
                    <a:pt x="6165" y="126735"/>
                  </a:lnTo>
                  <a:lnTo>
                    <a:pt x="0" y="172593"/>
                  </a:lnTo>
                  <a:lnTo>
                    <a:pt x="0" y="1836039"/>
                  </a:lnTo>
                  <a:lnTo>
                    <a:pt x="6165" y="1881896"/>
                  </a:lnTo>
                  <a:lnTo>
                    <a:pt x="23566" y="1923118"/>
                  </a:lnTo>
                  <a:lnTo>
                    <a:pt x="50557" y="1958054"/>
                  </a:lnTo>
                  <a:lnTo>
                    <a:pt x="85492" y="1985052"/>
                  </a:lnTo>
                  <a:lnTo>
                    <a:pt x="126728" y="2002461"/>
                  </a:lnTo>
                  <a:lnTo>
                    <a:pt x="172618" y="2008632"/>
                  </a:lnTo>
                  <a:lnTo>
                    <a:pt x="3751707" y="2008632"/>
                  </a:lnTo>
                  <a:lnTo>
                    <a:pt x="3797564" y="2002461"/>
                  </a:lnTo>
                  <a:lnTo>
                    <a:pt x="3838786" y="1985052"/>
                  </a:lnTo>
                  <a:lnTo>
                    <a:pt x="3873722" y="1958054"/>
                  </a:lnTo>
                  <a:lnTo>
                    <a:pt x="3900720" y="1923118"/>
                  </a:lnTo>
                  <a:lnTo>
                    <a:pt x="3918129" y="1881896"/>
                  </a:lnTo>
                  <a:lnTo>
                    <a:pt x="3924300" y="1836039"/>
                  </a:lnTo>
                  <a:lnTo>
                    <a:pt x="3924300" y="172593"/>
                  </a:lnTo>
                  <a:lnTo>
                    <a:pt x="3918129" y="126735"/>
                  </a:lnTo>
                  <a:lnTo>
                    <a:pt x="3900720" y="85513"/>
                  </a:lnTo>
                  <a:lnTo>
                    <a:pt x="3873722" y="50577"/>
                  </a:lnTo>
                  <a:lnTo>
                    <a:pt x="3838786" y="23579"/>
                  </a:lnTo>
                  <a:lnTo>
                    <a:pt x="3797564" y="6170"/>
                  </a:lnTo>
                  <a:lnTo>
                    <a:pt x="3751707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3440" y="1958339"/>
              <a:ext cx="3924300" cy="2008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55397" y="4524248"/>
            <a:ext cx="20034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latin typeface="Arial"/>
                <a:cs typeface="Arial"/>
              </a:rPr>
              <a:t>Better </a:t>
            </a:r>
            <a:r>
              <a:rPr sz="1600" spc="-65" dirty="0">
                <a:latin typeface="Arial"/>
                <a:cs typeface="Arial"/>
              </a:rPr>
              <a:t>Quality</a:t>
            </a:r>
            <a:r>
              <a:rPr sz="1600" spc="-270" dirty="0">
                <a:latin typeface="Arial"/>
                <a:cs typeface="Arial"/>
              </a:rPr>
              <a:t> </a:t>
            </a:r>
            <a:r>
              <a:rPr sz="1600" spc="-125" dirty="0">
                <a:latin typeface="Arial"/>
                <a:cs typeface="Arial"/>
              </a:rPr>
              <a:t>Assurance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395" y="4981449"/>
            <a:ext cx="399161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rlito"/>
                <a:cs typeface="Carlito"/>
              </a:rPr>
              <a:t>Intel </a:t>
            </a:r>
            <a:r>
              <a:rPr sz="1400" spc="-5" dirty="0">
                <a:latin typeface="Carlito"/>
                <a:cs typeface="Carlito"/>
              </a:rPr>
              <a:t>had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dirty="0">
                <a:latin typeface="Carlito"/>
                <a:cs typeface="Carlito"/>
              </a:rPr>
              <a:t>run </a:t>
            </a:r>
            <a:r>
              <a:rPr sz="1400" spc="-5" dirty="0">
                <a:latin typeface="Carlito"/>
                <a:cs typeface="Carlito"/>
              </a:rPr>
              <a:t>19000 tests </a:t>
            </a:r>
            <a:r>
              <a:rPr sz="1400" dirty="0">
                <a:latin typeface="Carlito"/>
                <a:cs typeface="Carlito"/>
              </a:rPr>
              <a:t>on </a:t>
            </a:r>
            <a:r>
              <a:rPr sz="1400" spc="-5" dirty="0">
                <a:latin typeface="Carlito"/>
                <a:cs typeface="Carlito"/>
              </a:rPr>
              <a:t>each chip</a:t>
            </a:r>
            <a:r>
              <a:rPr sz="1400" spc="5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produced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397" y="5407863"/>
            <a:ext cx="4371975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Carlito"/>
                <a:cs typeface="Carlito"/>
              </a:rPr>
              <a:t>Big </a:t>
            </a:r>
            <a:r>
              <a:rPr sz="1400" spc="-10" dirty="0">
                <a:latin typeface="Carlito"/>
                <a:cs typeface="Carlito"/>
              </a:rPr>
              <a:t>Data </a:t>
            </a:r>
            <a:r>
              <a:rPr sz="1400" dirty="0">
                <a:latin typeface="Carlito"/>
                <a:cs typeface="Carlito"/>
              </a:rPr>
              <a:t>Analytics </a:t>
            </a:r>
            <a:r>
              <a:rPr sz="1400" spc="-5" dirty="0">
                <a:latin typeface="Carlito"/>
                <a:cs typeface="Carlito"/>
              </a:rPr>
              <a:t>aided </a:t>
            </a:r>
            <a:r>
              <a:rPr sz="1400" spc="5" dirty="0">
                <a:latin typeface="Carlito"/>
                <a:cs typeface="Carlito"/>
              </a:rPr>
              <a:t>in </a:t>
            </a:r>
            <a:r>
              <a:rPr sz="1400" spc="-5" dirty="0">
                <a:latin typeface="Carlito"/>
                <a:cs typeface="Carlito"/>
              </a:rPr>
              <a:t>manufacturing </a:t>
            </a:r>
            <a:r>
              <a:rPr sz="1400" spc="-10" dirty="0">
                <a:latin typeface="Carlito"/>
                <a:cs typeface="Carlito"/>
              </a:rPr>
              <a:t>process</a:t>
            </a:r>
            <a:r>
              <a:rPr sz="1400" spc="120" dirty="0">
                <a:latin typeface="Carlito"/>
                <a:cs typeface="Carlito"/>
              </a:rPr>
              <a:t> </a:t>
            </a:r>
            <a:r>
              <a:rPr sz="1400" spc="-20" dirty="0">
                <a:latin typeface="Carlito"/>
                <a:cs typeface="Carlito"/>
              </a:rPr>
              <a:t>by</a:t>
            </a:r>
            <a:endParaRPr sz="14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focusing </a:t>
            </a:r>
            <a:r>
              <a:rPr sz="1400" dirty="0">
                <a:latin typeface="Carlito"/>
                <a:cs typeface="Carlito"/>
              </a:rPr>
              <a:t>on </a:t>
            </a:r>
            <a:r>
              <a:rPr sz="1400" spc="-5" dirty="0">
                <a:latin typeface="Carlito"/>
                <a:cs typeface="Carlito"/>
              </a:rPr>
              <a:t>specific</a:t>
            </a:r>
            <a:r>
              <a:rPr sz="1400" spc="-4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tests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396" y="6048554"/>
            <a:ext cx="43745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Carlito"/>
                <a:cs typeface="Carlito"/>
              </a:rPr>
              <a:t>Modifying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dirty="0">
                <a:latin typeface="Carlito"/>
                <a:cs typeface="Carlito"/>
              </a:rPr>
              <a:t>quality </a:t>
            </a:r>
            <a:r>
              <a:rPr sz="1400" spc="-5" dirty="0">
                <a:latin typeface="Carlito"/>
                <a:cs typeface="Carlito"/>
              </a:rPr>
              <a:t>assurance </a:t>
            </a:r>
            <a:r>
              <a:rPr sz="1400" spc="-10" dirty="0">
                <a:latin typeface="Carlito"/>
                <a:cs typeface="Carlito"/>
              </a:rPr>
              <a:t>process </a:t>
            </a:r>
            <a:r>
              <a:rPr sz="1400" spc="-5" dirty="0">
                <a:latin typeface="Carlito"/>
                <a:cs typeface="Carlito"/>
              </a:rPr>
              <a:t>helped </a:t>
            </a:r>
            <a:r>
              <a:rPr sz="1400" dirty="0">
                <a:latin typeface="Carlito"/>
                <a:cs typeface="Carlito"/>
              </a:rPr>
              <a:t>the  </a:t>
            </a:r>
            <a:r>
              <a:rPr sz="1400" spc="-10" dirty="0">
                <a:latin typeface="Carlito"/>
                <a:cs typeface="Carlito"/>
              </a:rPr>
              <a:t>company to save </a:t>
            </a:r>
            <a:r>
              <a:rPr sz="1400" spc="-5" dirty="0">
                <a:latin typeface="Carlito"/>
                <a:cs typeface="Carlito"/>
              </a:rPr>
              <a:t>$3M </a:t>
            </a:r>
            <a:r>
              <a:rPr sz="1400" dirty="0">
                <a:latin typeface="Carlito"/>
                <a:cs typeface="Carlito"/>
              </a:rPr>
              <a:t>in </a:t>
            </a:r>
            <a:r>
              <a:rPr sz="1400" spc="-5" dirty="0">
                <a:latin typeface="Carlito"/>
                <a:cs typeface="Carlito"/>
              </a:rPr>
              <a:t>manufacturing</a:t>
            </a:r>
            <a:r>
              <a:rPr sz="1400" spc="2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costs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25513" y="1746504"/>
            <a:ext cx="2654935" cy="3241040"/>
            <a:chOff x="7525511" y="1746504"/>
            <a:chExt cx="2654935" cy="3241040"/>
          </a:xfrm>
        </p:grpSpPr>
        <p:sp>
          <p:nvSpPr>
            <p:cNvPr id="12" name="object 12"/>
            <p:cNvSpPr/>
            <p:nvPr/>
          </p:nvSpPr>
          <p:spPr>
            <a:xfrm>
              <a:off x="7525511" y="4264150"/>
              <a:ext cx="2654807" cy="722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40751" y="1746504"/>
              <a:ext cx="2624455" cy="2528570"/>
            </a:xfrm>
            <a:custGeom>
              <a:avLst/>
              <a:gdLst/>
              <a:ahLst/>
              <a:cxnLst/>
              <a:rect l="l" t="t" r="r" b="b"/>
              <a:pathLst>
                <a:path w="2624454" h="2528570">
                  <a:moveTo>
                    <a:pt x="2407030" y="0"/>
                  </a:moveTo>
                  <a:lnTo>
                    <a:pt x="217297" y="0"/>
                  </a:lnTo>
                  <a:lnTo>
                    <a:pt x="167471" y="5738"/>
                  </a:lnTo>
                  <a:lnTo>
                    <a:pt x="121733" y="22085"/>
                  </a:lnTo>
                  <a:lnTo>
                    <a:pt x="81386" y="47736"/>
                  </a:lnTo>
                  <a:lnTo>
                    <a:pt x="47736" y="81386"/>
                  </a:lnTo>
                  <a:lnTo>
                    <a:pt x="22085" y="121733"/>
                  </a:lnTo>
                  <a:lnTo>
                    <a:pt x="5738" y="167471"/>
                  </a:lnTo>
                  <a:lnTo>
                    <a:pt x="0" y="217297"/>
                  </a:lnTo>
                  <a:lnTo>
                    <a:pt x="0" y="2311019"/>
                  </a:lnTo>
                  <a:lnTo>
                    <a:pt x="5738" y="2360844"/>
                  </a:lnTo>
                  <a:lnTo>
                    <a:pt x="22085" y="2406582"/>
                  </a:lnTo>
                  <a:lnTo>
                    <a:pt x="47736" y="2446929"/>
                  </a:lnTo>
                  <a:lnTo>
                    <a:pt x="81386" y="2480579"/>
                  </a:lnTo>
                  <a:lnTo>
                    <a:pt x="121733" y="2506230"/>
                  </a:lnTo>
                  <a:lnTo>
                    <a:pt x="167471" y="2522577"/>
                  </a:lnTo>
                  <a:lnTo>
                    <a:pt x="217297" y="2528316"/>
                  </a:lnTo>
                  <a:lnTo>
                    <a:pt x="2407030" y="2528316"/>
                  </a:lnTo>
                  <a:lnTo>
                    <a:pt x="2456856" y="2522577"/>
                  </a:lnTo>
                  <a:lnTo>
                    <a:pt x="2502594" y="2506230"/>
                  </a:lnTo>
                  <a:lnTo>
                    <a:pt x="2542941" y="2480579"/>
                  </a:lnTo>
                  <a:lnTo>
                    <a:pt x="2576591" y="2446929"/>
                  </a:lnTo>
                  <a:lnTo>
                    <a:pt x="2602242" y="2406582"/>
                  </a:lnTo>
                  <a:lnTo>
                    <a:pt x="2618589" y="2360844"/>
                  </a:lnTo>
                  <a:lnTo>
                    <a:pt x="2624328" y="2311019"/>
                  </a:lnTo>
                  <a:lnTo>
                    <a:pt x="2624328" y="217297"/>
                  </a:lnTo>
                  <a:lnTo>
                    <a:pt x="2618589" y="167471"/>
                  </a:lnTo>
                  <a:lnTo>
                    <a:pt x="2602242" y="121733"/>
                  </a:lnTo>
                  <a:lnTo>
                    <a:pt x="2576591" y="81386"/>
                  </a:lnTo>
                  <a:lnTo>
                    <a:pt x="2542941" y="47736"/>
                  </a:lnTo>
                  <a:lnTo>
                    <a:pt x="2502594" y="22085"/>
                  </a:lnTo>
                  <a:lnTo>
                    <a:pt x="2456856" y="5738"/>
                  </a:lnTo>
                  <a:lnTo>
                    <a:pt x="240703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40751" y="1746504"/>
              <a:ext cx="2624328" cy="25283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824219" y="4572381"/>
            <a:ext cx="22555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Arial"/>
                <a:cs typeface="Arial"/>
              </a:rPr>
              <a:t>Managing </a:t>
            </a:r>
            <a:r>
              <a:rPr sz="1600" spc="-114" dirty="0">
                <a:latin typeface="Arial"/>
                <a:cs typeface="Arial"/>
              </a:rPr>
              <a:t>Supply </a:t>
            </a:r>
            <a:r>
              <a:rPr sz="1600" spc="-120" dirty="0">
                <a:latin typeface="Arial"/>
                <a:cs typeface="Arial"/>
              </a:rPr>
              <a:t>Chain</a:t>
            </a:r>
            <a:r>
              <a:rPr sz="1600" spc="-275" dirty="0">
                <a:latin typeface="Arial"/>
                <a:cs typeface="Arial"/>
              </a:rPr>
              <a:t> </a:t>
            </a:r>
            <a:r>
              <a:rPr sz="1600" spc="-150" dirty="0">
                <a:latin typeface="Arial"/>
                <a:cs typeface="Arial"/>
              </a:rPr>
              <a:t>Risk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24219" y="5029582"/>
            <a:ext cx="43376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Carlito"/>
                <a:cs typeface="Carlito"/>
              </a:rPr>
              <a:t>Used Big </a:t>
            </a:r>
            <a:r>
              <a:rPr sz="1400" spc="-10" dirty="0">
                <a:latin typeface="Carlito"/>
                <a:cs typeface="Carlito"/>
              </a:rPr>
              <a:t>Data </a:t>
            </a:r>
            <a:r>
              <a:rPr sz="1400" dirty="0">
                <a:latin typeface="Carlito"/>
                <a:cs typeface="Carlito"/>
              </a:rPr>
              <a:t>Analytics </a:t>
            </a:r>
            <a:r>
              <a:rPr sz="1400" spc="-10" dirty="0">
                <a:latin typeface="Carlito"/>
                <a:cs typeface="Carlito"/>
              </a:rPr>
              <a:t>to analyze </a:t>
            </a:r>
            <a:r>
              <a:rPr sz="1400" spc="-5" dirty="0">
                <a:latin typeface="Carlito"/>
                <a:cs typeface="Carlito"/>
              </a:rPr>
              <a:t>weather statistics </a:t>
            </a:r>
            <a:r>
              <a:rPr sz="1400" spc="-10" dirty="0">
                <a:latin typeface="Carlito"/>
                <a:cs typeface="Carlito"/>
              </a:rPr>
              <a:t>for  </a:t>
            </a:r>
            <a:r>
              <a:rPr sz="1400" spc="-5" dirty="0">
                <a:latin typeface="Carlito"/>
                <a:cs typeface="Carlito"/>
              </a:rPr>
              <a:t>tornadoes, </a:t>
            </a:r>
            <a:r>
              <a:rPr sz="1400" spc="-10" dirty="0">
                <a:latin typeface="Carlito"/>
                <a:cs typeface="Carlito"/>
              </a:rPr>
              <a:t>earthquakes</a:t>
            </a:r>
            <a:r>
              <a:rPr sz="1400" spc="3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etc.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24220" y="5669686"/>
            <a:ext cx="427926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z="1400" dirty="0">
                <a:latin typeface="Carlito"/>
                <a:cs typeface="Carlito"/>
              </a:rPr>
              <a:t>Used </a:t>
            </a:r>
            <a:r>
              <a:rPr sz="1400" spc="-5" dirty="0">
                <a:latin typeface="Carlito"/>
                <a:cs typeface="Carlito"/>
              </a:rPr>
              <a:t>the </a:t>
            </a:r>
            <a:r>
              <a:rPr sz="1400" dirty="0">
                <a:latin typeface="Carlito"/>
                <a:cs typeface="Carlito"/>
              </a:rPr>
              <a:t>analytics </a:t>
            </a:r>
            <a:r>
              <a:rPr sz="1400" spc="-5" dirty="0">
                <a:latin typeface="Carlito"/>
                <a:cs typeface="Carlito"/>
              </a:rPr>
              <a:t>findings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identify </a:t>
            </a:r>
            <a:r>
              <a:rPr sz="1400" spc="-10" dirty="0">
                <a:latin typeface="Carlito"/>
                <a:cs typeface="Carlito"/>
              </a:rPr>
              <a:t>backup </a:t>
            </a:r>
            <a:r>
              <a:rPr sz="1400" spc="-5" dirty="0">
                <a:latin typeface="Carlito"/>
                <a:cs typeface="Carlito"/>
              </a:rPr>
              <a:t>suppliers  and </a:t>
            </a:r>
            <a:r>
              <a:rPr sz="1400" spc="-10" dirty="0">
                <a:latin typeface="Carlito"/>
                <a:cs typeface="Carlito"/>
              </a:rPr>
              <a:t>contingency </a:t>
            </a:r>
            <a:r>
              <a:rPr sz="1400" spc="-5" dirty="0">
                <a:latin typeface="Carlito"/>
                <a:cs typeface="Carlito"/>
              </a:rPr>
              <a:t>plans </a:t>
            </a:r>
            <a:r>
              <a:rPr sz="1400" spc="-10" dirty="0">
                <a:latin typeface="Carlito"/>
                <a:cs typeface="Carlito"/>
              </a:rPr>
              <a:t>to avoid delays </a:t>
            </a:r>
            <a:r>
              <a:rPr sz="1400" dirty="0">
                <a:latin typeface="Carlito"/>
                <a:cs typeface="Carlito"/>
              </a:rPr>
              <a:t>in </a:t>
            </a:r>
            <a:r>
              <a:rPr sz="1400" spc="-5" dirty="0">
                <a:latin typeface="Carlito"/>
                <a:cs typeface="Carlito"/>
              </a:rPr>
              <a:t>production </a:t>
            </a:r>
            <a:r>
              <a:rPr sz="1400" spc="-10" dirty="0">
                <a:latin typeface="Carlito"/>
                <a:cs typeface="Carlito"/>
              </a:rPr>
              <a:t>by  natural</a:t>
            </a:r>
            <a:r>
              <a:rPr sz="140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disasters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202818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80" dirty="0">
                <a:solidFill>
                  <a:srgbClr val="5B9BD4"/>
                </a:solidFill>
              </a:rPr>
              <a:t>A</a:t>
            </a:r>
            <a:r>
              <a:rPr sz="5400" spc="-635" dirty="0">
                <a:solidFill>
                  <a:srgbClr val="5B9BD4"/>
                </a:solidFill>
              </a:rPr>
              <a:t>g</a:t>
            </a:r>
            <a:r>
              <a:rPr sz="5400" spc="-459" dirty="0">
                <a:solidFill>
                  <a:srgbClr val="5B9BD4"/>
                </a:solidFill>
              </a:rPr>
              <a:t>e</a:t>
            </a:r>
            <a:r>
              <a:rPr sz="5400" spc="-320" dirty="0">
                <a:solidFill>
                  <a:srgbClr val="5B9BD4"/>
                </a:solidFill>
              </a:rPr>
              <a:t>nd</a:t>
            </a:r>
            <a:r>
              <a:rPr sz="5400" spc="-465" dirty="0">
                <a:solidFill>
                  <a:srgbClr val="5B9BD4"/>
                </a:solidFill>
              </a:rPr>
              <a:t>a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755092" y="2183131"/>
            <a:ext cx="5450205" cy="291682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965"/>
              </a:spcBef>
              <a:buChar char="•"/>
              <a:tabLst>
                <a:tab pos="187960" algn="l"/>
              </a:tabLst>
            </a:pPr>
            <a:r>
              <a:rPr sz="2400" spc="-100" dirty="0">
                <a:solidFill>
                  <a:srgbClr val="252525"/>
                </a:solidFill>
                <a:latin typeface="Arial"/>
                <a:cs typeface="Arial"/>
              </a:rPr>
              <a:t>What </a:t>
            </a:r>
            <a:r>
              <a:rPr sz="2400" spc="-14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</a:t>
            </a:r>
            <a:r>
              <a:rPr sz="2400" spc="-2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Data?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200" dirty="0">
                <a:solidFill>
                  <a:srgbClr val="252525"/>
                </a:solidFill>
                <a:latin typeface="Arial"/>
                <a:cs typeface="Arial"/>
              </a:rPr>
              <a:t>Business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Challenges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How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Revolutionizes</a:t>
            </a:r>
            <a:r>
              <a:rPr sz="2400" spc="-2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5"/>
              </a:spcBef>
              <a:buChar char="•"/>
              <a:tabLst>
                <a:tab pos="187960" algn="l"/>
              </a:tabLst>
            </a:pP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215" dirty="0">
                <a:solidFill>
                  <a:srgbClr val="252525"/>
                </a:solidFill>
                <a:latin typeface="Arial"/>
                <a:cs typeface="Arial"/>
              </a:rPr>
              <a:t>Use </a:t>
            </a:r>
            <a:r>
              <a:rPr sz="2400" spc="-90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160" dirty="0">
                <a:solidFill>
                  <a:srgbClr val="5B9BD4"/>
                </a:solidFill>
                <a:latin typeface="Arial"/>
                <a:cs typeface="Arial"/>
              </a:rPr>
              <a:t>Why </a:t>
            </a:r>
            <a:r>
              <a:rPr sz="2400" spc="-180" dirty="0">
                <a:solidFill>
                  <a:srgbClr val="5B9BD4"/>
                </a:solidFill>
                <a:latin typeface="Arial"/>
                <a:cs typeface="Arial"/>
              </a:rPr>
              <a:t>Companies </a:t>
            </a:r>
            <a:r>
              <a:rPr sz="2400" spc="-160" dirty="0">
                <a:solidFill>
                  <a:srgbClr val="5B9BD4"/>
                </a:solidFill>
                <a:latin typeface="Arial"/>
                <a:cs typeface="Arial"/>
              </a:rPr>
              <a:t>Fail </a:t>
            </a:r>
            <a:r>
              <a:rPr sz="2400" spc="-40" dirty="0">
                <a:solidFill>
                  <a:srgbClr val="5B9BD4"/>
                </a:solidFill>
                <a:latin typeface="Arial"/>
                <a:cs typeface="Arial"/>
              </a:rPr>
              <a:t>With </a:t>
            </a:r>
            <a:r>
              <a:rPr sz="2400" spc="-185" dirty="0">
                <a:solidFill>
                  <a:srgbClr val="5B9BD4"/>
                </a:solidFill>
                <a:latin typeface="Arial"/>
                <a:cs typeface="Arial"/>
              </a:rPr>
              <a:t>Big</a:t>
            </a:r>
            <a:r>
              <a:rPr sz="2400" spc="-37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5B9BD4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2400" spc="-235" dirty="0">
                <a:solidFill>
                  <a:srgbClr val="252525"/>
                </a:solidFill>
                <a:latin typeface="Arial"/>
                <a:cs typeface="Arial"/>
              </a:rPr>
              <a:t>Road</a:t>
            </a: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Ahead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9072" y="1560575"/>
            <a:ext cx="3199397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90043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05" dirty="0">
                <a:solidFill>
                  <a:srgbClr val="5B9BD4"/>
                </a:solidFill>
              </a:rPr>
              <a:t>Why </a:t>
            </a:r>
            <a:r>
              <a:rPr sz="5400" spc="-470" dirty="0">
                <a:solidFill>
                  <a:srgbClr val="5B9BD4"/>
                </a:solidFill>
              </a:rPr>
              <a:t>Companies </a:t>
            </a:r>
            <a:r>
              <a:rPr sz="5400" spc="-455" dirty="0">
                <a:solidFill>
                  <a:srgbClr val="5B9BD4"/>
                </a:solidFill>
              </a:rPr>
              <a:t>Fail </a:t>
            </a:r>
            <a:r>
              <a:rPr sz="5400" spc="-165" dirty="0">
                <a:solidFill>
                  <a:srgbClr val="5B9BD4"/>
                </a:solidFill>
              </a:rPr>
              <a:t>With </a:t>
            </a:r>
            <a:r>
              <a:rPr sz="5400" spc="-480" dirty="0">
                <a:solidFill>
                  <a:srgbClr val="5B9BD4"/>
                </a:solidFill>
              </a:rPr>
              <a:t>Big</a:t>
            </a:r>
            <a:r>
              <a:rPr sz="5400" spc="-1150" dirty="0">
                <a:solidFill>
                  <a:srgbClr val="5B9BD4"/>
                </a:solidFill>
              </a:rPr>
              <a:t> </a:t>
            </a:r>
            <a:r>
              <a:rPr sz="5400" spc="-445" dirty="0">
                <a:solidFill>
                  <a:srgbClr val="5B9BD4"/>
                </a:solidFill>
              </a:rPr>
              <a:t>Data</a:t>
            </a:r>
            <a:endParaRPr sz="5400"/>
          </a:p>
        </p:txBody>
      </p:sp>
      <p:grpSp>
        <p:nvGrpSpPr>
          <p:cNvPr id="3" name="object 3"/>
          <p:cNvGrpSpPr/>
          <p:nvPr/>
        </p:nvGrpSpPr>
        <p:grpSpPr>
          <a:xfrm>
            <a:off x="670306" y="2005331"/>
            <a:ext cx="3289300" cy="732155"/>
            <a:chOff x="670305" y="2005329"/>
            <a:chExt cx="3289300" cy="732155"/>
          </a:xfrm>
        </p:grpSpPr>
        <p:sp>
          <p:nvSpPr>
            <p:cNvPr id="4" name="object 4"/>
            <p:cNvSpPr/>
            <p:nvPr/>
          </p:nvSpPr>
          <p:spPr>
            <a:xfrm>
              <a:off x="676655" y="2011679"/>
              <a:ext cx="3276600" cy="719455"/>
            </a:xfrm>
            <a:custGeom>
              <a:avLst/>
              <a:gdLst/>
              <a:ahLst/>
              <a:cxnLst/>
              <a:rect l="l" t="t" r="r" b="b"/>
              <a:pathLst>
                <a:path w="3276600" h="719455">
                  <a:moveTo>
                    <a:pt x="3276600" y="0"/>
                  </a:moveTo>
                  <a:lnTo>
                    <a:pt x="0" y="0"/>
                  </a:lnTo>
                  <a:lnTo>
                    <a:pt x="0" y="719327"/>
                  </a:lnTo>
                  <a:lnTo>
                    <a:pt x="3276600" y="719327"/>
                  </a:lnTo>
                  <a:lnTo>
                    <a:pt x="3276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655" y="2011679"/>
              <a:ext cx="3276600" cy="719455"/>
            </a:xfrm>
            <a:custGeom>
              <a:avLst/>
              <a:gdLst/>
              <a:ahLst/>
              <a:cxnLst/>
              <a:rect l="l" t="t" r="r" b="b"/>
              <a:pathLst>
                <a:path w="3276600" h="719455">
                  <a:moveTo>
                    <a:pt x="0" y="719327"/>
                  </a:moveTo>
                  <a:lnTo>
                    <a:pt x="3276600" y="719327"/>
                  </a:lnTo>
                  <a:lnTo>
                    <a:pt x="3276600" y="0"/>
                  </a:lnTo>
                  <a:lnTo>
                    <a:pt x="0" y="0"/>
                  </a:lnTo>
                  <a:lnTo>
                    <a:pt x="0" y="719327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73609" y="2005584"/>
            <a:ext cx="3289300" cy="516167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145415" rIns="0" bIns="0" rtlCol="0">
            <a:spAutoFit/>
          </a:bodyPr>
          <a:lstStyle/>
          <a:p>
            <a:pPr marL="521334">
              <a:lnSpc>
                <a:spcPct val="100000"/>
              </a:lnSpc>
              <a:spcBef>
                <a:spcPts val="1145"/>
              </a:spcBef>
            </a:pPr>
            <a:r>
              <a:rPr sz="2400" spc="-16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3609" y="2741678"/>
            <a:ext cx="3289300" cy="3027045"/>
            <a:chOff x="673608" y="2741676"/>
            <a:chExt cx="3289300" cy="3027045"/>
          </a:xfrm>
        </p:grpSpPr>
        <p:sp>
          <p:nvSpPr>
            <p:cNvPr id="8" name="object 8"/>
            <p:cNvSpPr/>
            <p:nvPr/>
          </p:nvSpPr>
          <p:spPr>
            <a:xfrm>
              <a:off x="679704" y="2747772"/>
              <a:ext cx="3276600" cy="3014980"/>
            </a:xfrm>
            <a:custGeom>
              <a:avLst/>
              <a:gdLst/>
              <a:ahLst/>
              <a:cxnLst/>
              <a:rect l="l" t="t" r="r" b="b"/>
              <a:pathLst>
                <a:path w="3276600" h="3014979">
                  <a:moveTo>
                    <a:pt x="3276600" y="0"/>
                  </a:moveTo>
                  <a:lnTo>
                    <a:pt x="0" y="0"/>
                  </a:lnTo>
                  <a:lnTo>
                    <a:pt x="0" y="3014472"/>
                  </a:lnTo>
                  <a:lnTo>
                    <a:pt x="3276600" y="3014472"/>
                  </a:lnTo>
                  <a:lnTo>
                    <a:pt x="3276600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9704" y="2747772"/>
              <a:ext cx="3276600" cy="3014980"/>
            </a:xfrm>
            <a:custGeom>
              <a:avLst/>
              <a:gdLst/>
              <a:ahLst/>
              <a:cxnLst/>
              <a:rect l="l" t="t" r="r" b="b"/>
              <a:pathLst>
                <a:path w="3276600" h="3014979">
                  <a:moveTo>
                    <a:pt x="0" y="3014472"/>
                  </a:moveTo>
                  <a:lnTo>
                    <a:pt x="3276600" y="3014472"/>
                  </a:lnTo>
                  <a:lnTo>
                    <a:pt x="3276600" y="0"/>
                  </a:lnTo>
                  <a:lnTo>
                    <a:pt x="0" y="0"/>
                  </a:lnTo>
                  <a:lnTo>
                    <a:pt x="0" y="3014472"/>
                  </a:lnTo>
                  <a:close/>
                </a:path>
              </a:pathLst>
            </a:custGeom>
            <a:ln w="12192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4381" y="2996896"/>
            <a:ext cx="155638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0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14300" algn="l"/>
              </a:tabLst>
            </a:pPr>
            <a:r>
              <a:rPr sz="1600" spc="-125" dirty="0">
                <a:latin typeface="Arial"/>
                <a:cs typeface="Arial"/>
              </a:rPr>
              <a:t>Sheer </a:t>
            </a:r>
            <a:r>
              <a:rPr sz="1600" spc="-130" dirty="0">
                <a:latin typeface="Arial"/>
                <a:cs typeface="Arial"/>
              </a:rPr>
              <a:t>size </a:t>
            </a:r>
            <a:r>
              <a:rPr sz="1600" spc="-15" dirty="0">
                <a:latin typeface="Arial"/>
                <a:cs typeface="Arial"/>
              </a:rPr>
              <a:t>of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381" y="3509518"/>
            <a:ext cx="20529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0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14300" algn="l"/>
              </a:tabLst>
            </a:pPr>
            <a:r>
              <a:rPr sz="1600" spc="-60" dirty="0">
                <a:latin typeface="Arial"/>
                <a:cs typeface="Arial"/>
              </a:rPr>
              <a:t>Quality </a:t>
            </a:r>
            <a:r>
              <a:rPr sz="1600" spc="-125" dirty="0">
                <a:latin typeface="Arial"/>
                <a:cs typeface="Arial"/>
              </a:rPr>
              <a:t>issues </a:t>
            </a:r>
            <a:r>
              <a:rPr sz="1600" spc="-10" dirty="0">
                <a:latin typeface="Arial"/>
                <a:cs typeface="Arial"/>
              </a:rPr>
              <a:t>with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380" y="4021583"/>
            <a:ext cx="306768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0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14300" algn="l"/>
              </a:tabLst>
            </a:pPr>
            <a:r>
              <a:rPr sz="1600" spc="-105" dirty="0">
                <a:latin typeface="Arial"/>
                <a:cs typeface="Arial"/>
              </a:rPr>
              <a:t>Data </a:t>
            </a:r>
            <a:r>
              <a:rPr sz="1600" spc="-80" dirty="0">
                <a:latin typeface="Arial"/>
                <a:cs typeface="Arial"/>
              </a:rPr>
              <a:t>Complexity </a:t>
            </a:r>
            <a:r>
              <a:rPr sz="1600" spc="-90" dirty="0">
                <a:latin typeface="Arial"/>
                <a:cs typeface="Arial"/>
              </a:rPr>
              <a:t>and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interpretability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08679" y="2016000"/>
            <a:ext cx="3289300" cy="732155"/>
            <a:chOff x="4408678" y="2015998"/>
            <a:chExt cx="3289300" cy="732155"/>
          </a:xfrm>
        </p:grpSpPr>
        <p:sp>
          <p:nvSpPr>
            <p:cNvPr id="14" name="object 14"/>
            <p:cNvSpPr/>
            <p:nvPr/>
          </p:nvSpPr>
          <p:spPr>
            <a:xfrm>
              <a:off x="4415028" y="2022348"/>
              <a:ext cx="3276600" cy="708660"/>
            </a:xfrm>
            <a:custGeom>
              <a:avLst/>
              <a:gdLst/>
              <a:ahLst/>
              <a:cxnLst/>
              <a:rect l="l" t="t" r="r" b="b"/>
              <a:pathLst>
                <a:path w="3276600" h="708660">
                  <a:moveTo>
                    <a:pt x="0" y="708660"/>
                  </a:moveTo>
                  <a:lnTo>
                    <a:pt x="3276600" y="708660"/>
                  </a:lnTo>
                  <a:lnTo>
                    <a:pt x="3276600" y="0"/>
                  </a:lnTo>
                  <a:lnTo>
                    <a:pt x="0" y="0"/>
                  </a:lnTo>
                  <a:lnTo>
                    <a:pt x="0" y="70866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5028" y="2022348"/>
              <a:ext cx="3276600" cy="719455"/>
            </a:xfrm>
            <a:custGeom>
              <a:avLst/>
              <a:gdLst/>
              <a:ahLst/>
              <a:cxnLst/>
              <a:rect l="l" t="t" r="r" b="b"/>
              <a:pathLst>
                <a:path w="3276600" h="719455">
                  <a:moveTo>
                    <a:pt x="0" y="719327"/>
                  </a:moveTo>
                  <a:lnTo>
                    <a:pt x="3276600" y="719327"/>
                  </a:lnTo>
                  <a:lnTo>
                    <a:pt x="3276600" y="0"/>
                  </a:lnTo>
                  <a:lnTo>
                    <a:pt x="0" y="0"/>
                  </a:lnTo>
                  <a:lnTo>
                    <a:pt x="0" y="719327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08933" y="2016252"/>
            <a:ext cx="3289300" cy="516167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145415" rIns="0" bIns="0" rtlCol="0">
            <a:spAutoFit/>
          </a:bodyPr>
          <a:lstStyle/>
          <a:p>
            <a:pPr marL="474980">
              <a:lnSpc>
                <a:spcPct val="100000"/>
              </a:lnSpc>
              <a:spcBef>
                <a:spcPts val="1145"/>
              </a:spcBef>
            </a:pPr>
            <a:r>
              <a:rPr sz="2400" spc="-140" dirty="0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sz="24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Silos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08933" y="2724913"/>
            <a:ext cx="3289300" cy="3049905"/>
            <a:chOff x="4408932" y="2724911"/>
            <a:chExt cx="3289300" cy="3049905"/>
          </a:xfrm>
        </p:grpSpPr>
        <p:sp>
          <p:nvSpPr>
            <p:cNvPr id="18" name="object 18"/>
            <p:cNvSpPr/>
            <p:nvPr/>
          </p:nvSpPr>
          <p:spPr>
            <a:xfrm>
              <a:off x="4415028" y="2731007"/>
              <a:ext cx="3276600" cy="3037840"/>
            </a:xfrm>
            <a:custGeom>
              <a:avLst/>
              <a:gdLst/>
              <a:ahLst/>
              <a:cxnLst/>
              <a:rect l="l" t="t" r="r" b="b"/>
              <a:pathLst>
                <a:path w="3276600" h="3037840">
                  <a:moveTo>
                    <a:pt x="3276600" y="0"/>
                  </a:moveTo>
                  <a:lnTo>
                    <a:pt x="0" y="0"/>
                  </a:lnTo>
                  <a:lnTo>
                    <a:pt x="0" y="3037331"/>
                  </a:lnTo>
                  <a:lnTo>
                    <a:pt x="3276600" y="3037331"/>
                  </a:lnTo>
                  <a:lnTo>
                    <a:pt x="3276600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5028" y="2731007"/>
              <a:ext cx="3276600" cy="3037840"/>
            </a:xfrm>
            <a:custGeom>
              <a:avLst/>
              <a:gdLst/>
              <a:ahLst/>
              <a:cxnLst/>
              <a:rect l="l" t="t" r="r" b="b"/>
              <a:pathLst>
                <a:path w="3276600" h="3037840">
                  <a:moveTo>
                    <a:pt x="0" y="3037331"/>
                  </a:moveTo>
                  <a:lnTo>
                    <a:pt x="3276600" y="3037331"/>
                  </a:lnTo>
                  <a:lnTo>
                    <a:pt x="3276600" y="0"/>
                  </a:lnTo>
                  <a:lnTo>
                    <a:pt x="0" y="0"/>
                  </a:lnTo>
                  <a:lnTo>
                    <a:pt x="0" y="3037331"/>
                  </a:lnTo>
                  <a:close/>
                </a:path>
              </a:pathLst>
            </a:custGeom>
            <a:ln w="12192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489959" y="2981707"/>
            <a:ext cx="3101975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14300" marR="5080" indent="-114300">
              <a:lnSpc>
                <a:spcPts val="1730"/>
              </a:lnSpc>
              <a:spcBef>
                <a:spcPts val="310"/>
              </a:spcBef>
              <a:buChar char="•"/>
              <a:tabLst>
                <a:tab pos="114300" algn="l"/>
              </a:tabLst>
            </a:pPr>
            <a:r>
              <a:rPr sz="1600" spc="-80" dirty="0">
                <a:latin typeface="Arial"/>
                <a:cs typeface="Arial"/>
              </a:rPr>
              <a:t>Restricted </a:t>
            </a:r>
            <a:r>
              <a:rPr sz="1600" spc="-45" dirty="0">
                <a:latin typeface="Arial"/>
                <a:cs typeface="Arial"/>
              </a:rPr>
              <a:t>free </a:t>
            </a:r>
            <a:r>
              <a:rPr sz="1600" spc="-25" dirty="0">
                <a:latin typeface="Arial"/>
                <a:cs typeface="Arial"/>
              </a:rPr>
              <a:t>flow </a:t>
            </a:r>
            <a:r>
              <a:rPr sz="1600" spc="-20" dirty="0">
                <a:latin typeface="Arial"/>
                <a:cs typeface="Arial"/>
              </a:rPr>
              <a:t>of </a:t>
            </a:r>
            <a:r>
              <a:rPr sz="1600" spc="-75" dirty="0">
                <a:latin typeface="Arial"/>
                <a:cs typeface="Arial"/>
              </a:rPr>
              <a:t>data</a:t>
            </a:r>
            <a:r>
              <a:rPr sz="1600" spc="-265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between  </a:t>
            </a:r>
            <a:r>
              <a:rPr sz="1600" spc="-90" dirty="0">
                <a:latin typeface="Arial"/>
                <a:cs typeface="Arial"/>
              </a:rPr>
              <a:t>silos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89958" y="3712922"/>
            <a:ext cx="3018791" cy="70134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14300" marR="5080" indent="-114300">
              <a:lnSpc>
                <a:spcPct val="90100"/>
              </a:lnSpc>
              <a:spcBef>
                <a:spcPts val="285"/>
              </a:spcBef>
              <a:buChar char="•"/>
              <a:tabLst>
                <a:tab pos="114300" algn="l"/>
              </a:tabLst>
            </a:pPr>
            <a:r>
              <a:rPr sz="1600" spc="-80" dirty="0">
                <a:latin typeface="Arial"/>
                <a:cs typeface="Arial"/>
              </a:rPr>
              <a:t>Restricted </a:t>
            </a:r>
            <a:r>
              <a:rPr sz="1600" spc="-145" dirty="0">
                <a:latin typeface="Arial"/>
                <a:cs typeface="Arial"/>
              </a:rPr>
              <a:t>access </a:t>
            </a:r>
            <a:r>
              <a:rPr sz="1600" spc="-90" dirty="0">
                <a:latin typeface="Arial"/>
                <a:cs typeface="Arial"/>
              </a:rPr>
              <a:t>and </a:t>
            </a:r>
            <a:r>
              <a:rPr sz="1600" spc="-65" dirty="0">
                <a:latin typeface="Arial"/>
                <a:cs typeface="Arial"/>
              </a:rPr>
              <a:t>movement </a:t>
            </a:r>
            <a:r>
              <a:rPr sz="1600" spc="-20" dirty="0">
                <a:latin typeface="Arial"/>
                <a:cs typeface="Arial"/>
              </a:rPr>
              <a:t>of  </a:t>
            </a:r>
            <a:r>
              <a:rPr sz="1600" spc="-75" dirty="0">
                <a:latin typeface="Arial"/>
                <a:cs typeface="Arial"/>
              </a:rPr>
              <a:t>data </a:t>
            </a:r>
            <a:r>
              <a:rPr sz="1600" spc="-35" dirty="0">
                <a:latin typeface="Arial"/>
                <a:cs typeface="Arial"/>
              </a:rPr>
              <a:t>limits </a:t>
            </a:r>
            <a:r>
              <a:rPr sz="1600" spc="-30" dirty="0">
                <a:latin typeface="Arial"/>
                <a:cs typeface="Arial"/>
              </a:rPr>
              <a:t>the </a:t>
            </a:r>
            <a:r>
              <a:rPr sz="1600" spc="-35" dirty="0">
                <a:latin typeface="Arial"/>
                <a:cs typeface="Arial"/>
              </a:rPr>
              <a:t>ability </a:t>
            </a:r>
            <a:r>
              <a:rPr sz="1600" spc="-20" dirty="0">
                <a:latin typeface="Arial"/>
                <a:cs typeface="Arial"/>
              </a:rPr>
              <a:t>of </a:t>
            </a:r>
            <a:r>
              <a:rPr sz="1600" spc="-45" dirty="0">
                <a:latin typeface="Arial"/>
                <a:cs typeface="Arial"/>
              </a:rPr>
              <a:t>firms </a:t>
            </a:r>
            <a:r>
              <a:rPr sz="1600" spc="5" dirty="0">
                <a:latin typeface="Arial"/>
                <a:cs typeface="Arial"/>
              </a:rPr>
              <a:t>to  </a:t>
            </a:r>
            <a:r>
              <a:rPr sz="1600" spc="-65" dirty="0">
                <a:latin typeface="Arial"/>
                <a:cs typeface="Arial"/>
              </a:rPr>
              <a:t>capture </a:t>
            </a:r>
            <a:r>
              <a:rPr sz="1600" spc="-75" dirty="0">
                <a:latin typeface="Arial"/>
                <a:cs typeface="Arial"/>
              </a:rPr>
              <a:t>data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value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89958" y="4664456"/>
            <a:ext cx="3013711" cy="69378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14300" marR="5080" indent="-114300">
              <a:lnSpc>
                <a:spcPts val="1730"/>
              </a:lnSpc>
              <a:spcBef>
                <a:spcPts val="310"/>
              </a:spcBef>
              <a:buChar char="•"/>
              <a:tabLst>
                <a:tab pos="114300" algn="l"/>
              </a:tabLst>
            </a:pPr>
            <a:r>
              <a:rPr sz="1600" spc="-85" dirty="0">
                <a:latin typeface="Arial"/>
                <a:cs typeface="Arial"/>
              </a:rPr>
              <a:t>360 </a:t>
            </a:r>
            <a:r>
              <a:rPr sz="1600" spc="-90" dirty="0">
                <a:latin typeface="Arial"/>
                <a:cs typeface="Arial"/>
              </a:rPr>
              <a:t>degree </a:t>
            </a:r>
            <a:r>
              <a:rPr sz="1600" spc="-65" dirty="0">
                <a:latin typeface="Arial"/>
                <a:cs typeface="Arial"/>
              </a:rPr>
              <a:t>view </a:t>
            </a:r>
            <a:r>
              <a:rPr sz="1600" spc="-20" dirty="0">
                <a:latin typeface="Arial"/>
                <a:cs typeface="Arial"/>
              </a:rPr>
              <a:t>of </a:t>
            </a:r>
            <a:r>
              <a:rPr sz="1600" spc="-70" dirty="0">
                <a:latin typeface="Arial"/>
                <a:cs typeface="Arial"/>
              </a:rPr>
              <a:t>customer </a:t>
            </a:r>
            <a:r>
              <a:rPr sz="1600" spc="-75" dirty="0">
                <a:latin typeface="Arial"/>
                <a:cs typeface="Arial"/>
              </a:rPr>
              <a:t>data  </a:t>
            </a:r>
            <a:r>
              <a:rPr sz="1600" spc="-120" dirty="0">
                <a:latin typeface="Arial"/>
                <a:cs typeface="Arial"/>
              </a:rPr>
              <a:t>across </a:t>
            </a:r>
            <a:r>
              <a:rPr sz="1600" spc="-50" dirty="0">
                <a:latin typeface="Arial"/>
                <a:cs typeface="Arial"/>
              </a:rPr>
              <a:t>all </a:t>
            </a:r>
            <a:r>
              <a:rPr sz="1600" spc="-65" dirty="0">
                <a:latin typeface="Arial"/>
                <a:cs typeface="Arial"/>
              </a:rPr>
              <a:t>products </a:t>
            </a:r>
            <a:r>
              <a:rPr sz="1600" spc="-85" dirty="0">
                <a:latin typeface="Arial"/>
                <a:cs typeface="Arial"/>
              </a:rPr>
              <a:t>and </a:t>
            </a:r>
            <a:r>
              <a:rPr sz="1600" spc="-95" dirty="0">
                <a:latin typeface="Arial"/>
                <a:cs typeface="Arial"/>
              </a:rPr>
              <a:t>services </a:t>
            </a:r>
            <a:r>
              <a:rPr sz="1600" spc="-15" dirty="0">
                <a:latin typeface="Arial"/>
                <a:cs typeface="Arial"/>
              </a:rPr>
              <a:t>will  </a:t>
            </a:r>
            <a:r>
              <a:rPr sz="1600" spc="-90" dirty="0">
                <a:latin typeface="Arial"/>
                <a:cs typeface="Arial"/>
              </a:rPr>
              <a:t>give </a:t>
            </a:r>
            <a:r>
              <a:rPr sz="1600" spc="-80" dirty="0">
                <a:latin typeface="Arial"/>
                <a:cs typeface="Arial"/>
              </a:rPr>
              <a:t>much </a:t>
            </a:r>
            <a:r>
              <a:rPr sz="1600" spc="-25" dirty="0">
                <a:latin typeface="Arial"/>
                <a:cs typeface="Arial"/>
              </a:rPr>
              <a:t>better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insights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144003" y="2020570"/>
            <a:ext cx="3289300" cy="734060"/>
            <a:chOff x="8144002" y="2020570"/>
            <a:chExt cx="3289300" cy="734060"/>
          </a:xfrm>
        </p:grpSpPr>
        <p:sp>
          <p:nvSpPr>
            <p:cNvPr id="24" name="object 24"/>
            <p:cNvSpPr/>
            <p:nvPr/>
          </p:nvSpPr>
          <p:spPr>
            <a:xfrm>
              <a:off x="8150352" y="2026920"/>
              <a:ext cx="3276600" cy="721360"/>
            </a:xfrm>
            <a:custGeom>
              <a:avLst/>
              <a:gdLst/>
              <a:ahLst/>
              <a:cxnLst/>
              <a:rect l="l" t="t" r="r" b="b"/>
              <a:pathLst>
                <a:path w="3276600" h="721360">
                  <a:moveTo>
                    <a:pt x="3276600" y="0"/>
                  </a:moveTo>
                  <a:lnTo>
                    <a:pt x="0" y="0"/>
                  </a:lnTo>
                  <a:lnTo>
                    <a:pt x="0" y="720851"/>
                  </a:lnTo>
                  <a:lnTo>
                    <a:pt x="3276600" y="720851"/>
                  </a:lnTo>
                  <a:lnTo>
                    <a:pt x="3276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50352" y="2026920"/>
              <a:ext cx="3276600" cy="721360"/>
            </a:xfrm>
            <a:custGeom>
              <a:avLst/>
              <a:gdLst/>
              <a:ahLst/>
              <a:cxnLst/>
              <a:rect l="l" t="t" r="r" b="b"/>
              <a:pathLst>
                <a:path w="3276600" h="721360">
                  <a:moveTo>
                    <a:pt x="0" y="720851"/>
                  </a:moveTo>
                  <a:lnTo>
                    <a:pt x="3276600" y="720851"/>
                  </a:lnTo>
                  <a:lnTo>
                    <a:pt x="3276600" y="0"/>
                  </a:lnTo>
                  <a:lnTo>
                    <a:pt x="0" y="0"/>
                  </a:lnTo>
                  <a:lnTo>
                    <a:pt x="0" y="720851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144257" y="2020824"/>
            <a:ext cx="3289300" cy="516808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146050" rIns="0" bIns="0" rtlCol="0">
            <a:spAutoFit/>
          </a:bodyPr>
          <a:lstStyle/>
          <a:p>
            <a:pPr marL="950594">
              <a:lnSpc>
                <a:spcPct val="100000"/>
              </a:lnSpc>
              <a:spcBef>
                <a:spcPts val="1150"/>
              </a:spcBef>
            </a:pP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Capabilities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144257" y="2741678"/>
            <a:ext cx="3289300" cy="3027045"/>
            <a:chOff x="8144256" y="2741676"/>
            <a:chExt cx="3289300" cy="3027045"/>
          </a:xfrm>
        </p:grpSpPr>
        <p:sp>
          <p:nvSpPr>
            <p:cNvPr id="28" name="object 28"/>
            <p:cNvSpPr/>
            <p:nvPr/>
          </p:nvSpPr>
          <p:spPr>
            <a:xfrm>
              <a:off x="8150352" y="2747772"/>
              <a:ext cx="3276600" cy="3014980"/>
            </a:xfrm>
            <a:custGeom>
              <a:avLst/>
              <a:gdLst/>
              <a:ahLst/>
              <a:cxnLst/>
              <a:rect l="l" t="t" r="r" b="b"/>
              <a:pathLst>
                <a:path w="3276600" h="3014979">
                  <a:moveTo>
                    <a:pt x="3276600" y="0"/>
                  </a:moveTo>
                  <a:lnTo>
                    <a:pt x="0" y="0"/>
                  </a:lnTo>
                  <a:lnTo>
                    <a:pt x="0" y="3014472"/>
                  </a:lnTo>
                  <a:lnTo>
                    <a:pt x="3276600" y="3014472"/>
                  </a:lnTo>
                  <a:lnTo>
                    <a:pt x="3276600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50352" y="2747772"/>
              <a:ext cx="3276600" cy="3014980"/>
            </a:xfrm>
            <a:custGeom>
              <a:avLst/>
              <a:gdLst/>
              <a:ahLst/>
              <a:cxnLst/>
              <a:rect l="l" t="t" r="r" b="b"/>
              <a:pathLst>
                <a:path w="3276600" h="3014979">
                  <a:moveTo>
                    <a:pt x="0" y="3014472"/>
                  </a:moveTo>
                  <a:lnTo>
                    <a:pt x="3276600" y="3014472"/>
                  </a:lnTo>
                  <a:lnTo>
                    <a:pt x="3276600" y="0"/>
                  </a:lnTo>
                  <a:lnTo>
                    <a:pt x="0" y="0"/>
                  </a:lnTo>
                  <a:lnTo>
                    <a:pt x="0" y="3014472"/>
                  </a:lnTo>
                  <a:close/>
                </a:path>
              </a:pathLst>
            </a:custGeom>
            <a:ln w="12192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225917" y="2996896"/>
            <a:ext cx="251523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0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14300" algn="l"/>
              </a:tabLst>
            </a:pPr>
            <a:r>
              <a:rPr sz="1600" spc="-145" dirty="0">
                <a:latin typeface="Arial"/>
                <a:cs typeface="Arial"/>
              </a:rPr>
              <a:t>Lack </a:t>
            </a:r>
            <a:r>
              <a:rPr sz="1600" spc="-15" dirty="0">
                <a:latin typeface="Arial"/>
                <a:cs typeface="Arial"/>
              </a:rPr>
              <a:t>of </a:t>
            </a:r>
            <a:r>
              <a:rPr sz="1600" spc="-125" dirty="0">
                <a:latin typeface="Arial"/>
                <a:cs typeface="Arial"/>
              </a:rPr>
              <a:t>Big </a:t>
            </a:r>
            <a:r>
              <a:rPr sz="1600" spc="-105" dirty="0">
                <a:latin typeface="Arial"/>
                <a:cs typeface="Arial"/>
              </a:rPr>
              <a:t>Data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105" dirty="0">
                <a:latin typeface="Arial"/>
                <a:cs typeface="Arial"/>
              </a:rPr>
              <a:t>Professionals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25917" y="3509517"/>
            <a:ext cx="2484755" cy="475771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14300" marR="5080" indent="-114300">
              <a:lnSpc>
                <a:spcPts val="1730"/>
              </a:lnSpc>
              <a:spcBef>
                <a:spcPts val="310"/>
              </a:spcBef>
              <a:buChar char="•"/>
              <a:tabLst>
                <a:tab pos="114300" algn="l"/>
              </a:tabLst>
            </a:pPr>
            <a:r>
              <a:rPr sz="1600" spc="-65" dirty="0">
                <a:latin typeface="Arial"/>
                <a:cs typeface="Arial"/>
              </a:rPr>
              <a:t>Getting </a:t>
            </a:r>
            <a:r>
              <a:rPr sz="1600" spc="-30" dirty="0">
                <a:latin typeface="Arial"/>
                <a:cs typeface="Arial"/>
              </a:rPr>
              <a:t>the right </a:t>
            </a:r>
            <a:r>
              <a:rPr sz="1600" spc="-35" dirty="0">
                <a:latin typeface="Arial"/>
                <a:cs typeface="Arial"/>
              </a:rPr>
              <a:t>talent </a:t>
            </a:r>
            <a:r>
              <a:rPr sz="1600" spc="-95" dirty="0">
                <a:latin typeface="Arial"/>
                <a:cs typeface="Arial"/>
              </a:rPr>
              <a:t>is</a:t>
            </a:r>
            <a:r>
              <a:rPr sz="1600" spc="-254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the  </a:t>
            </a:r>
            <a:r>
              <a:rPr sz="1600" spc="-90" dirty="0">
                <a:latin typeface="Arial"/>
                <a:cs typeface="Arial"/>
              </a:rPr>
              <a:t>biggest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90" dirty="0">
                <a:latin typeface="Arial"/>
                <a:cs typeface="Arial"/>
              </a:rPr>
              <a:t>challenge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202818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80" dirty="0">
                <a:solidFill>
                  <a:srgbClr val="5B9BD4"/>
                </a:solidFill>
              </a:rPr>
              <a:t>A</a:t>
            </a:r>
            <a:r>
              <a:rPr sz="5400" spc="-635" dirty="0">
                <a:solidFill>
                  <a:srgbClr val="5B9BD4"/>
                </a:solidFill>
              </a:rPr>
              <a:t>g</a:t>
            </a:r>
            <a:r>
              <a:rPr sz="5400" spc="-459" dirty="0">
                <a:solidFill>
                  <a:srgbClr val="5B9BD4"/>
                </a:solidFill>
              </a:rPr>
              <a:t>e</a:t>
            </a:r>
            <a:r>
              <a:rPr sz="5400" spc="-320" dirty="0">
                <a:solidFill>
                  <a:srgbClr val="5B9BD4"/>
                </a:solidFill>
              </a:rPr>
              <a:t>nd</a:t>
            </a:r>
            <a:r>
              <a:rPr sz="5400" spc="-465" dirty="0">
                <a:solidFill>
                  <a:srgbClr val="5B9BD4"/>
                </a:solidFill>
              </a:rPr>
              <a:t>a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755092" y="2183131"/>
            <a:ext cx="5450205" cy="291682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965"/>
              </a:spcBef>
              <a:buChar char="•"/>
              <a:tabLst>
                <a:tab pos="187960" algn="l"/>
              </a:tabLst>
            </a:pPr>
            <a:r>
              <a:rPr sz="2400" spc="-100" dirty="0">
                <a:solidFill>
                  <a:srgbClr val="252525"/>
                </a:solidFill>
                <a:latin typeface="Arial"/>
                <a:cs typeface="Arial"/>
              </a:rPr>
              <a:t>What </a:t>
            </a:r>
            <a:r>
              <a:rPr sz="2400" spc="-14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</a:t>
            </a:r>
            <a:r>
              <a:rPr sz="2400" spc="-2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Data?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200" dirty="0">
                <a:solidFill>
                  <a:srgbClr val="252525"/>
                </a:solidFill>
                <a:latin typeface="Arial"/>
                <a:cs typeface="Arial"/>
              </a:rPr>
              <a:t>Business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Challenges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How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Revolutionizes</a:t>
            </a:r>
            <a:r>
              <a:rPr sz="2400" spc="-2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5"/>
              </a:spcBef>
              <a:buChar char="•"/>
              <a:tabLst>
                <a:tab pos="187960" algn="l"/>
              </a:tabLst>
            </a:pP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215" dirty="0">
                <a:solidFill>
                  <a:srgbClr val="252525"/>
                </a:solidFill>
                <a:latin typeface="Arial"/>
                <a:cs typeface="Arial"/>
              </a:rPr>
              <a:t>Use </a:t>
            </a:r>
            <a:r>
              <a:rPr sz="2400" spc="-90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160" dirty="0">
                <a:solidFill>
                  <a:srgbClr val="252525"/>
                </a:solidFill>
                <a:latin typeface="Arial"/>
                <a:cs typeface="Arial"/>
              </a:rPr>
              <a:t>Why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Companies </a:t>
            </a:r>
            <a:r>
              <a:rPr sz="2400" spc="-160" dirty="0">
                <a:solidFill>
                  <a:srgbClr val="252525"/>
                </a:solidFill>
                <a:latin typeface="Arial"/>
                <a:cs typeface="Arial"/>
              </a:rPr>
              <a:t>Fail </a:t>
            </a:r>
            <a:r>
              <a:rPr sz="2400" spc="-40" dirty="0">
                <a:solidFill>
                  <a:srgbClr val="252525"/>
                </a:solidFill>
                <a:latin typeface="Arial"/>
                <a:cs typeface="Arial"/>
              </a:rPr>
              <a:t>With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</a:t>
            </a:r>
            <a:r>
              <a:rPr sz="2400" spc="-3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90" dirty="0">
                <a:solidFill>
                  <a:srgbClr val="5B9BD4"/>
                </a:solidFill>
                <a:latin typeface="Arial"/>
                <a:cs typeface="Arial"/>
              </a:rPr>
              <a:t>The </a:t>
            </a:r>
            <a:r>
              <a:rPr sz="2400" spc="-235" dirty="0">
                <a:solidFill>
                  <a:srgbClr val="5B9BD4"/>
                </a:solidFill>
                <a:latin typeface="Arial"/>
                <a:cs typeface="Arial"/>
              </a:rPr>
              <a:t>Road</a:t>
            </a:r>
            <a:r>
              <a:rPr sz="2400" spc="-19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5B9BD4"/>
                </a:solidFill>
                <a:latin typeface="Arial"/>
                <a:cs typeface="Arial"/>
              </a:rPr>
              <a:t>Ahead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9072" y="1560575"/>
            <a:ext cx="3199397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805054"/>
            <a:ext cx="431101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90" dirty="0">
                <a:solidFill>
                  <a:srgbClr val="5B9BD4"/>
                </a:solidFill>
                <a:latin typeface="Arial"/>
                <a:cs typeface="Arial"/>
              </a:rPr>
              <a:t>The </a:t>
            </a:r>
            <a:r>
              <a:rPr sz="5400" spc="-590" dirty="0">
                <a:solidFill>
                  <a:srgbClr val="5B9BD4"/>
                </a:solidFill>
                <a:latin typeface="Arial"/>
                <a:cs typeface="Arial"/>
              </a:rPr>
              <a:t>Road</a:t>
            </a:r>
            <a:r>
              <a:rPr sz="5400" spc="-64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450" dirty="0">
                <a:solidFill>
                  <a:srgbClr val="5B9BD4"/>
                </a:solidFill>
                <a:latin typeface="Arial"/>
                <a:cs typeface="Arial"/>
              </a:rPr>
              <a:t>Ahead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3023" y="1848613"/>
            <a:ext cx="6954520" cy="4345305"/>
            <a:chOff x="573023" y="1848611"/>
            <a:chExt cx="6954520" cy="4345305"/>
          </a:xfrm>
        </p:grpSpPr>
        <p:sp>
          <p:nvSpPr>
            <p:cNvPr id="4" name="object 4"/>
            <p:cNvSpPr/>
            <p:nvPr/>
          </p:nvSpPr>
          <p:spPr>
            <a:xfrm>
              <a:off x="573023" y="1848611"/>
              <a:ext cx="6954520" cy="4345305"/>
            </a:xfrm>
            <a:custGeom>
              <a:avLst/>
              <a:gdLst/>
              <a:ahLst/>
              <a:cxnLst/>
              <a:rect l="l" t="t" r="r" b="b"/>
              <a:pathLst>
                <a:path w="6954520" h="4345305">
                  <a:moveTo>
                    <a:pt x="5806567" y="0"/>
                  </a:moveTo>
                  <a:lnTo>
                    <a:pt x="5867781" y="543178"/>
                  </a:lnTo>
                  <a:lnTo>
                    <a:pt x="5742844" y="567668"/>
                  </a:lnTo>
                  <a:lnTo>
                    <a:pt x="5619170" y="592865"/>
                  </a:lnTo>
                  <a:lnTo>
                    <a:pt x="5496758" y="618771"/>
                  </a:lnTo>
                  <a:lnTo>
                    <a:pt x="5375608" y="645385"/>
                  </a:lnTo>
                  <a:lnTo>
                    <a:pt x="5255720" y="672707"/>
                  </a:lnTo>
                  <a:lnTo>
                    <a:pt x="5137094" y="700737"/>
                  </a:lnTo>
                  <a:lnTo>
                    <a:pt x="5019731" y="729475"/>
                  </a:lnTo>
                  <a:lnTo>
                    <a:pt x="4903630" y="758922"/>
                  </a:lnTo>
                  <a:lnTo>
                    <a:pt x="4788790" y="789077"/>
                  </a:lnTo>
                  <a:lnTo>
                    <a:pt x="4675213" y="819940"/>
                  </a:lnTo>
                  <a:lnTo>
                    <a:pt x="4618898" y="835637"/>
                  </a:lnTo>
                  <a:lnTo>
                    <a:pt x="4562898" y="851511"/>
                  </a:lnTo>
                  <a:lnTo>
                    <a:pt x="4507214" y="867562"/>
                  </a:lnTo>
                  <a:lnTo>
                    <a:pt x="4451846" y="883790"/>
                  </a:lnTo>
                  <a:lnTo>
                    <a:pt x="4396792" y="900195"/>
                  </a:lnTo>
                  <a:lnTo>
                    <a:pt x="4342055" y="916778"/>
                  </a:lnTo>
                  <a:lnTo>
                    <a:pt x="4287633" y="933537"/>
                  </a:lnTo>
                  <a:lnTo>
                    <a:pt x="4233526" y="950474"/>
                  </a:lnTo>
                  <a:lnTo>
                    <a:pt x="4179735" y="967587"/>
                  </a:lnTo>
                  <a:lnTo>
                    <a:pt x="4126260" y="984877"/>
                  </a:lnTo>
                  <a:lnTo>
                    <a:pt x="4073100" y="1002345"/>
                  </a:lnTo>
                  <a:lnTo>
                    <a:pt x="4020256" y="1019989"/>
                  </a:lnTo>
                  <a:lnTo>
                    <a:pt x="3967727" y="1037811"/>
                  </a:lnTo>
                  <a:lnTo>
                    <a:pt x="3915514" y="1055810"/>
                  </a:lnTo>
                  <a:lnTo>
                    <a:pt x="3863616" y="1073985"/>
                  </a:lnTo>
                  <a:lnTo>
                    <a:pt x="3812034" y="1092338"/>
                  </a:lnTo>
                  <a:lnTo>
                    <a:pt x="3760767" y="1110868"/>
                  </a:lnTo>
                  <a:lnTo>
                    <a:pt x="3709816" y="1129575"/>
                  </a:lnTo>
                  <a:lnTo>
                    <a:pt x="3659180" y="1148458"/>
                  </a:lnTo>
                  <a:lnTo>
                    <a:pt x="3608860" y="1167519"/>
                  </a:lnTo>
                  <a:lnTo>
                    <a:pt x="3558856" y="1186757"/>
                  </a:lnTo>
                  <a:lnTo>
                    <a:pt x="3509167" y="1206172"/>
                  </a:lnTo>
                  <a:lnTo>
                    <a:pt x="3459793" y="1225764"/>
                  </a:lnTo>
                  <a:lnTo>
                    <a:pt x="3410735" y="1245533"/>
                  </a:lnTo>
                  <a:lnTo>
                    <a:pt x="3361993" y="1265479"/>
                  </a:lnTo>
                  <a:lnTo>
                    <a:pt x="3313566" y="1285602"/>
                  </a:lnTo>
                  <a:lnTo>
                    <a:pt x="3265455" y="1305902"/>
                  </a:lnTo>
                  <a:lnTo>
                    <a:pt x="3217659" y="1326379"/>
                  </a:lnTo>
                  <a:lnTo>
                    <a:pt x="3170179" y="1347034"/>
                  </a:lnTo>
                  <a:lnTo>
                    <a:pt x="3123014" y="1367865"/>
                  </a:lnTo>
                  <a:lnTo>
                    <a:pt x="3076165" y="1388873"/>
                  </a:lnTo>
                  <a:lnTo>
                    <a:pt x="3029631" y="1410058"/>
                  </a:lnTo>
                  <a:lnTo>
                    <a:pt x="2983413" y="1431421"/>
                  </a:lnTo>
                  <a:lnTo>
                    <a:pt x="2937511" y="1452960"/>
                  </a:lnTo>
                  <a:lnTo>
                    <a:pt x="2891924" y="1474676"/>
                  </a:lnTo>
                  <a:lnTo>
                    <a:pt x="2846652" y="1496570"/>
                  </a:lnTo>
                  <a:lnTo>
                    <a:pt x="2801696" y="1518640"/>
                  </a:lnTo>
                  <a:lnTo>
                    <a:pt x="2757056" y="1540888"/>
                  </a:lnTo>
                  <a:lnTo>
                    <a:pt x="2712731" y="1563312"/>
                  </a:lnTo>
                  <a:lnTo>
                    <a:pt x="2668722" y="1585914"/>
                  </a:lnTo>
                  <a:lnTo>
                    <a:pt x="2625028" y="1608692"/>
                  </a:lnTo>
                  <a:lnTo>
                    <a:pt x="2581650" y="1631648"/>
                  </a:lnTo>
                  <a:lnTo>
                    <a:pt x="2538587" y="1654780"/>
                  </a:lnTo>
                  <a:lnTo>
                    <a:pt x="2495840" y="1678090"/>
                  </a:lnTo>
                  <a:lnTo>
                    <a:pt x="2453408" y="1701576"/>
                  </a:lnTo>
                  <a:lnTo>
                    <a:pt x="2411292" y="1725240"/>
                  </a:lnTo>
                  <a:lnTo>
                    <a:pt x="2369491" y="1749081"/>
                  </a:lnTo>
                  <a:lnTo>
                    <a:pt x="2328006" y="1773099"/>
                  </a:lnTo>
                  <a:lnTo>
                    <a:pt x="2286837" y="1797293"/>
                  </a:lnTo>
                  <a:lnTo>
                    <a:pt x="2245983" y="1821665"/>
                  </a:lnTo>
                  <a:lnTo>
                    <a:pt x="2205444" y="1846214"/>
                  </a:lnTo>
                  <a:lnTo>
                    <a:pt x="2165221" y="1870940"/>
                  </a:lnTo>
                  <a:lnTo>
                    <a:pt x="2125314" y="1895843"/>
                  </a:lnTo>
                  <a:lnTo>
                    <a:pt x="2085722" y="1920922"/>
                  </a:lnTo>
                  <a:lnTo>
                    <a:pt x="2046446" y="1946179"/>
                  </a:lnTo>
                  <a:lnTo>
                    <a:pt x="2007485" y="1971613"/>
                  </a:lnTo>
                  <a:lnTo>
                    <a:pt x="1968840" y="1997224"/>
                  </a:lnTo>
                  <a:lnTo>
                    <a:pt x="1930510" y="2023012"/>
                  </a:lnTo>
                  <a:lnTo>
                    <a:pt x="1892496" y="2048977"/>
                  </a:lnTo>
                  <a:lnTo>
                    <a:pt x="1854797" y="2075119"/>
                  </a:lnTo>
                  <a:lnTo>
                    <a:pt x="1817414" y="2101438"/>
                  </a:lnTo>
                  <a:lnTo>
                    <a:pt x="1780347" y="2127934"/>
                  </a:lnTo>
                  <a:lnTo>
                    <a:pt x="1743595" y="2154607"/>
                  </a:lnTo>
                  <a:lnTo>
                    <a:pt x="1707158" y="2181457"/>
                  </a:lnTo>
                  <a:lnTo>
                    <a:pt x="1671037" y="2208484"/>
                  </a:lnTo>
                  <a:lnTo>
                    <a:pt x="1635232" y="2235688"/>
                  </a:lnTo>
                  <a:lnTo>
                    <a:pt x="1599742" y="2263069"/>
                  </a:lnTo>
                  <a:lnTo>
                    <a:pt x="1564567" y="2290627"/>
                  </a:lnTo>
                  <a:lnTo>
                    <a:pt x="1529709" y="2318363"/>
                  </a:lnTo>
                  <a:lnTo>
                    <a:pt x="1495165" y="2346275"/>
                  </a:lnTo>
                  <a:lnTo>
                    <a:pt x="1460938" y="2374364"/>
                  </a:lnTo>
                  <a:lnTo>
                    <a:pt x="1427025" y="2402630"/>
                  </a:lnTo>
                  <a:lnTo>
                    <a:pt x="1393429" y="2431073"/>
                  </a:lnTo>
                  <a:lnTo>
                    <a:pt x="1360148" y="2459693"/>
                  </a:lnTo>
                  <a:lnTo>
                    <a:pt x="1327182" y="2488491"/>
                  </a:lnTo>
                  <a:lnTo>
                    <a:pt x="1294532" y="2517465"/>
                  </a:lnTo>
                  <a:lnTo>
                    <a:pt x="1262198" y="2546616"/>
                  </a:lnTo>
                  <a:lnTo>
                    <a:pt x="1230179" y="2575944"/>
                  </a:lnTo>
                  <a:lnTo>
                    <a:pt x="1198475" y="2605450"/>
                  </a:lnTo>
                  <a:lnTo>
                    <a:pt x="1167087" y="2635132"/>
                  </a:lnTo>
                  <a:lnTo>
                    <a:pt x="1136015" y="2664991"/>
                  </a:lnTo>
                  <a:lnTo>
                    <a:pt x="1105258" y="2695027"/>
                  </a:lnTo>
                  <a:lnTo>
                    <a:pt x="1074817" y="2725241"/>
                  </a:lnTo>
                  <a:lnTo>
                    <a:pt x="1044691" y="2755631"/>
                  </a:lnTo>
                  <a:lnTo>
                    <a:pt x="1014881" y="2786198"/>
                  </a:lnTo>
                  <a:lnTo>
                    <a:pt x="985386" y="2816943"/>
                  </a:lnTo>
                  <a:lnTo>
                    <a:pt x="956207" y="2847864"/>
                  </a:lnTo>
                  <a:lnTo>
                    <a:pt x="927343" y="2878962"/>
                  </a:lnTo>
                  <a:lnTo>
                    <a:pt x="898795" y="2910238"/>
                  </a:lnTo>
                  <a:lnTo>
                    <a:pt x="870562" y="2941690"/>
                  </a:lnTo>
                  <a:lnTo>
                    <a:pt x="842645" y="2973319"/>
                  </a:lnTo>
                  <a:lnTo>
                    <a:pt x="815044" y="3005126"/>
                  </a:lnTo>
                  <a:lnTo>
                    <a:pt x="787758" y="3037109"/>
                  </a:lnTo>
                  <a:lnTo>
                    <a:pt x="760788" y="3069270"/>
                  </a:lnTo>
                  <a:lnTo>
                    <a:pt x="734133" y="3101607"/>
                  </a:lnTo>
                  <a:lnTo>
                    <a:pt x="707793" y="3134121"/>
                  </a:lnTo>
                  <a:lnTo>
                    <a:pt x="681770" y="3166813"/>
                  </a:lnTo>
                  <a:lnTo>
                    <a:pt x="656061" y="3199681"/>
                  </a:lnTo>
                  <a:lnTo>
                    <a:pt x="630669" y="3232726"/>
                  </a:lnTo>
                  <a:lnTo>
                    <a:pt x="605591" y="3265949"/>
                  </a:lnTo>
                  <a:lnTo>
                    <a:pt x="580830" y="3299348"/>
                  </a:lnTo>
                  <a:lnTo>
                    <a:pt x="556384" y="3332925"/>
                  </a:lnTo>
                  <a:lnTo>
                    <a:pt x="532253" y="3366678"/>
                  </a:lnTo>
                  <a:lnTo>
                    <a:pt x="508438" y="3400608"/>
                  </a:lnTo>
                  <a:lnTo>
                    <a:pt x="484938" y="3434716"/>
                  </a:lnTo>
                  <a:lnTo>
                    <a:pt x="461754" y="3469000"/>
                  </a:lnTo>
                  <a:lnTo>
                    <a:pt x="438886" y="3503461"/>
                  </a:lnTo>
                  <a:lnTo>
                    <a:pt x="416333" y="3538100"/>
                  </a:lnTo>
                  <a:lnTo>
                    <a:pt x="394096" y="3572915"/>
                  </a:lnTo>
                  <a:lnTo>
                    <a:pt x="372174" y="3607908"/>
                  </a:lnTo>
                  <a:lnTo>
                    <a:pt x="350568" y="3643077"/>
                  </a:lnTo>
                  <a:lnTo>
                    <a:pt x="329277" y="3678423"/>
                  </a:lnTo>
                  <a:lnTo>
                    <a:pt x="308302" y="3713947"/>
                  </a:lnTo>
                  <a:lnTo>
                    <a:pt x="287642" y="3749647"/>
                  </a:lnTo>
                  <a:lnTo>
                    <a:pt x="267298" y="3785524"/>
                  </a:lnTo>
                  <a:lnTo>
                    <a:pt x="247269" y="3821579"/>
                  </a:lnTo>
                  <a:lnTo>
                    <a:pt x="227556" y="3857810"/>
                  </a:lnTo>
                  <a:lnTo>
                    <a:pt x="208158" y="3894218"/>
                  </a:lnTo>
                  <a:lnTo>
                    <a:pt x="189076" y="3930804"/>
                  </a:lnTo>
                  <a:lnTo>
                    <a:pt x="170310" y="3967566"/>
                  </a:lnTo>
                  <a:lnTo>
                    <a:pt x="151859" y="4004505"/>
                  </a:lnTo>
                  <a:lnTo>
                    <a:pt x="133724" y="4041622"/>
                  </a:lnTo>
                  <a:lnTo>
                    <a:pt x="115904" y="4078915"/>
                  </a:lnTo>
                  <a:lnTo>
                    <a:pt x="98399" y="4116385"/>
                  </a:lnTo>
                  <a:lnTo>
                    <a:pt x="81210" y="4154032"/>
                  </a:lnTo>
                  <a:lnTo>
                    <a:pt x="64337" y="4191857"/>
                  </a:lnTo>
                  <a:lnTo>
                    <a:pt x="47779" y="4229858"/>
                  </a:lnTo>
                  <a:lnTo>
                    <a:pt x="31537" y="4268036"/>
                  </a:lnTo>
                  <a:lnTo>
                    <a:pt x="15611" y="4306391"/>
                  </a:lnTo>
                  <a:lnTo>
                    <a:pt x="0" y="4344924"/>
                  </a:lnTo>
                  <a:lnTo>
                    <a:pt x="25327" y="4310920"/>
                  </a:lnTo>
                  <a:lnTo>
                    <a:pt x="50919" y="4277126"/>
                  </a:lnTo>
                  <a:lnTo>
                    <a:pt x="76774" y="4243541"/>
                  </a:lnTo>
                  <a:lnTo>
                    <a:pt x="102894" y="4210165"/>
                  </a:lnTo>
                  <a:lnTo>
                    <a:pt x="129277" y="4176998"/>
                  </a:lnTo>
                  <a:lnTo>
                    <a:pt x="155924" y="4144041"/>
                  </a:lnTo>
                  <a:lnTo>
                    <a:pt x="182836" y="4111292"/>
                  </a:lnTo>
                  <a:lnTo>
                    <a:pt x="210011" y="4078753"/>
                  </a:lnTo>
                  <a:lnTo>
                    <a:pt x="237450" y="4046422"/>
                  </a:lnTo>
                  <a:lnTo>
                    <a:pt x="265153" y="4014301"/>
                  </a:lnTo>
                  <a:lnTo>
                    <a:pt x="293120" y="3982389"/>
                  </a:lnTo>
                  <a:lnTo>
                    <a:pt x="321350" y="3950686"/>
                  </a:lnTo>
                  <a:lnTo>
                    <a:pt x="349845" y="3919192"/>
                  </a:lnTo>
                  <a:lnTo>
                    <a:pt x="378604" y="3887907"/>
                  </a:lnTo>
                  <a:lnTo>
                    <a:pt x="407626" y="3856831"/>
                  </a:lnTo>
                  <a:lnTo>
                    <a:pt x="436913" y="3825965"/>
                  </a:lnTo>
                  <a:lnTo>
                    <a:pt x="466463" y="3795307"/>
                  </a:lnTo>
                  <a:lnTo>
                    <a:pt x="496278" y="3764859"/>
                  </a:lnTo>
                  <a:lnTo>
                    <a:pt x="526356" y="3734620"/>
                  </a:lnTo>
                  <a:lnTo>
                    <a:pt x="556698" y="3704590"/>
                  </a:lnTo>
                  <a:lnTo>
                    <a:pt x="587305" y="3674769"/>
                  </a:lnTo>
                  <a:lnTo>
                    <a:pt x="618175" y="3645157"/>
                  </a:lnTo>
                  <a:lnTo>
                    <a:pt x="649309" y="3615754"/>
                  </a:lnTo>
                  <a:lnTo>
                    <a:pt x="680707" y="3586561"/>
                  </a:lnTo>
                  <a:lnTo>
                    <a:pt x="712369" y="3557576"/>
                  </a:lnTo>
                  <a:lnTo>
                    <a:pt x="744294" y="3528801"/>
                  </a:lnTo>
                  <a:lnTo>
                    <a:pt x="776484" y="3500234"/>
                  </a:lnTo>
                  <a:lnTo>
                    <a:pt x="808938" y="3471877"/>
                  </a:lnTo>
                  <a:lnTo>
                    <a:pt x="841656" y="3443729"/>
                  </a:lnTo>
                  <a:lnTo>
                    <a:pt x="874637" y="3415790"/>
                  </a:lnTo>
                  <a:lnTo>
                    <a:pt x="907883" y="3388060"/>
                  </a:lnTo>
                  <a:lnTo>
                    <a:pt x="941392" y="3360540"/>
                  </a:lnTo>
                  <a:lnTo>
                    <a:pt x="975165" y="3333228"/>
                  </a:lnTo>
                  <a:lnTo>
                    <a:pt x="1009203" y="3306126"/>
                  </a:lnTo>
                  <a:lnTo>
                    <a:pt x="1043504" y="3279233"/>
                  </a:lnTo>
                  <a:lnTo>
                    <a:pt x="1078069" y="3252548"/>
                  </a:lnTo>
                  <a:lnTo>
                    <a:pt x="1112898" y="3226073"/>
                  </a:lnTo>
                  <a:lnTo>
                    <a:pt x="1147991" y="3199807"/>
                  </a:lnTo>
                  <a:lnTo>
                    <a:pt x="1183348" y="3173751"/>
                  </a:lnTo>
                  <a:lnTo>
                    <a:pt x="1218969" y="3147903"/>
                  </a:lnTo>
                  <a:lnTo>
                    <a:pt x="1254854" y="3122265"/>
                  </a:lnTo>
                  <a:lnTo>
                    <a:pt x="1291002" y="3096835"/>
                  </a:lnTo>
                  <a:lnTo>
                    <a:pt x="1327415" y="3071615"/>
                  </a:lnTo>
                  <a:lnTo>
                    <a:pt x="1364092" y="3046604"/>
                  </a:lnTo>
                  <a:lnTo>
                    <a:pt x="1401032" y="3021802"/>
                  </a:lnTo>
                  <a:lnTo>
                    <a:pt x="1438237" y="2997209"/>
                  </a:lnTo>
                  <a:lnTo>
                    <a:pt x="1475705" y="2972825"/>
                  </a:lnTo>
                  <a:lnTo>
                    <a:pt x="1513438" y="2948651"/>
                  </a:lnTo>
                  <a:lnTo>
                    <a:pt x="1551434" y="2924685"/>
                  </a:lnTo>
                  <a:lnTo>
                    <a:pt x="1589694" y="2900929"/>
                  </a:lnTo>
                  <a:lnTo>
                    <a:pt x="1628218" y="2877382"/>
                  </a:lnTo>
                  <a:lnTo>
                    <a:pt x="1667007" y="2854044"/>
                  </a:lnTo>
                  <a:lnTo>
                    <a:pt x="1706059" y="2830915"/>
                  </a:lnTo>
                  <a:lnTo>
                    <a:pt x="1745375" y="2807995"/>
                  </a:lnTo>
                  <a:lnTo>
                    <a:pt x="1784955" y="2785284"/>
                  </a:lnTo>
                  <a:lnTo>
                    <a:pt x="1824798" y="2762783"/>
                  </a:lnTo>
                  <a:lnTo>
                    <a:pt x="1864906" y="2740490"/>
                  </a:lnTo>
                  <a:lnTo>
                    <a:pt x="1905278" y="2718407"/>
                  </a:lnTo>
                  <a:lnTo>
                    <a:pt x="1945914" y="2696533"/>
                  </a:lnTo>
                  <a:lnTo>
                    <a:pt x="1986813" y="2674868"/>
                  </a:lnTo>
                  <a:lnTo>
                    <a:pt x="2027977" y="2653412"/>
                  </a:lnTo>
                  <a:lnTo>
                    <a:pt x="2069404" y="2632165"/>
                  </a:lnTo>
                  <a:lnTo>
                    <a:pt x="2111096" y="2611128"/>
                  </a:lnTo>
                  <a:lnTo>
                    <a:pt x="2153051" y="2590300"/>
                  </a:lnTo>
                  <a:lnTo>
                    <a:pt x="2195271" y="2569680"/>
                  </a:lnTo>
                  <a:lnTo>
                    <a:pt x="2237754" y="2549270"/>
                  </a:lnTo>
                  <a:lnTo>
                    <a:pt x="2280501" y="2529069"/>
                  </a:lnTo>
                  <a:lnTo>
                    <a:pt x="2323512" y="2509077"/>
                  </a:lnTo>
                  <a:lnTo>
                    <a:pt x="2366787" y="2489295"/>
                  </a:lnTo>
                  <a:lnTo>
                    <a:pt x="2410326" y="2469721"/>
                  </a:lnTo>
                  <a:lnTo>
                    <a:pt x="2454129" y="2450357"/>
                  </a:lnTo>
                  <a:lnTo>
                    <a:pt x="2498196" y="2431202"/>
                  </a:lnTo>
                  <a:lnTo>
                    <a:pt x="2542527" y="2412256"/>
                  </a:lnTo>
                  <a:lnTo>
                    <a:pt x="2587122" y="2393519"/>
                  </a:lnTo>
                  <a:lnTo>
                    <a:pt x="2631981" y="2374991"/>
                  </a:lnTo>
                  <a:lnTo>
                    <a:pt x="2677104" y="2356672"/>
                  </a:lnTo>
                  <a:lnTo>
                    <a:pt x="2722490" y="2338563"/>
                  </a:lnTo>
                  <a:lnTo>
                    <a:pt x="2768141" y="2320662"/>
                  </a:lnTo>
                  <a:lnTo>
                    <a:pt x="2814055" y="2302971"/>
                  </a:lnTo>
                  <a:lnTo>
                    <a:pt x="2860234" y="2285489"/>
                  </a:lnTo>
                  <a:lnTo>
                    <a:pt x="2906676" y="2268216"/>
                  </a:lnTo>
                  <a:lnTo>
                    <a:pt x="2953383" y="2251153"/>
                  </a:lnTo>
                  <a:lnTo>
                    <a:pt x="3000353" y="2234298"/>
                  </a:lnTo>
                  <a:lnTo>
                    <a:pt x="3047587" y="2217653"/>
                  </a:lnTo>
                  <a:lnTo>
                    <a:pt x="3095086" y="2201216"/>
                  </a:lnTo>
                  <a:lnTo>
                    <a:pt x="3142848" y="2184989"/>
                  </a:lnTo>
                  <a:lnTo>
                    <a:pt x="3190874" y="2168971"/>
                  </a:lnTo>
                  <a:lnTo>
                    <a:pt x="3239164" y="2153162"/>
                  </a:lnTo>
                  <a:lnTo>
                    <a:pt x="3287718" y="2137563"/>
                  </a:lnTo>
                  <a:lnTo>
                    <a:pt x="3336536" y="2122172"/>
                  </a:lnTo>
                  <a:lnTo>
                    <a:pt x="3385618" y="2106991"/>
                  </a:lnTo>
                  <a:lnTo>
                    <a:pt x="3434964" y="2092019"/>
                  </a:lnTo>
                  <a:lnTo>
                    <a:pt x="3484574" y="2077256"/>
                  </a:lnTo>
                  <a:lnTo>
                    <a:pt x="3534447" y="2062702"/>
                  </a:lnTo>
                  <a:lnTo>
                    <a:pt x="3584585" y="2048357"/>
                  </a:lnTo>
                  <a:lnTo>
                    <a:pt x="3634987" y="2034222"/>
                  </a:lnTo>
                  <a:lnTo>
                    <a:pt x="3685652" y="2020295"/>
                  </a:lnTo>
                  <a:lnTo>
                    <a:pt x="3736582" y="2006578"/>
                  </a:lnTo>
                  <a:lnTo>
                    <a:pt x="3787776" y="1993070"/>
                  </a:lnTo>
                  <a:lnTo>
                    <a:pt x="3839233" y="1979771"/>
                  </a:lnTo>
                  <a:lnTo>
                    <a:pt x="3890954" y="1966681"/>
                  </a:lnTo>
                  <a:lnTo>
                    <a:pt x="3942940" y="1953801"/>
                  </a:lnTo>
                  <a:lnTo>
                    <a:pt x="3995189" y="1941130"/>
                  </a:lnTo>
                  <a:lnTo>
                    <a:pt x="4047702" y="1928667"/>
                  </a:lnTo>
                  <a:lnTo>
                    <a:pt x="4100480" y="1916414"/>
                  </a:lnTo>
                  <a:lnTo>
                    <a:pt x="4153521" y="1904370"/>
                  </a:lnTo>
                  <a:lnTo>
                    <a:pt x="4206826" y="1892536"/>
                  </a:lnTo>
                  <a:lnTo>
                    <a:pt x="4260395" y="1880910"/>
                  </a:lnTo>
                  <a:lnTo>
                    <a:pt x="4314228" y="1869494"/>
                  </a:lnTo>
                  <a:lnTo>
                    <a:pt x="4368325" y="1858287"/>
                  </a:lnTo>
                  <a:lnTo>
                    <a:pt x="4422686" y="1847288"/>
                  </a:lnTo>
                  <a:lnTo>
                    <a:pt x="4477311" y="1836500"/>
                  </a:lnTo>
                  <a:lnTo>
                    <a:pt x="4532200" y="1825920"/>
                  </a:lnTo>
                  <a:lnTo>
                    <a:pt x="4587353" y="1815549"/>
                  </a:lnTo>
                  <a:lnTo>
                    <a:pt x="4698450" y="1795436"/>
                  </a:lnTo>
                  <a:lnTo>
                    <a:pt x="4810604" y="1776159"/>
                  </a:lnTo>
                  <a:lnTo>
                    <a:pt x="4923813" y="1757719"/>
                  </a:lnTo>
                  <a:lnTo>
                    <a:pt x="5038078" y="1740115"/>
                  </a:lnTo>
                  <a:lnTo>
                    <a:pt x="5153399" y="1723349"/>
                  </a:lnTo>
                  <a:lnTo>
                    <a:pt x="5269776" y="1707419"/>
                  </a:lnTo>
                  <a:lnTo>
                    <a:pt x="5387208" y="1692325"/>
                  </a:lnTo>
                  <a:lnTo>
                    <a:pt x="5505697" y="1678069"/>
                  </a:lnTo>
                  <a:lnTo>
                    <a:pt x="5625241" y="1664649"/>
                  </a:lnTo>
                  <a:lnTo>
                    <a:pt x="5745841" y="1652066"/>
                  </a:lnTo>
                  <a:lnTo>
                    <a:pt x="5867497" y="1640319"/>
                  </a:lnTo>
                  <a:lnTo>
                    <a:pt x="5990208" y="1629410"/>
                  </a:lnTo>
                  <a:lnTo>
                    <a:pt x="6051423" y="2172462"/>
                  </a:lnTo>
                  <a:lnTo>
                    <a:pt x="6954011" y="868934"/>
                  </a:lnTo>
                  <a:lnTo>
                    <a:pt x="580656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50848" y="4841747"/>
              <a:ext cx="192023" cy="1920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52572" y="3666744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67" y="0"/>
                  </a:moveTo>
                  <a:lnTo>
                    <a:pt x="119723" y="5826"/>
                  </a:lnTo>
                  <a:lnTo>
                    <a:pt x="80771" y="22267"/>
                  </a:lnTo>
                  <a:lnTo>
                    <a:pt x="47767" y="47767"/>
                  </a:lnTo>
                  <a:lnTo>
                    <a:pt x="22267" y="80771"/>
                  </a:lnTo>
                  <a:lnTo>
                    <a:pt x="5826" y="119723"/>
                  </a:lnTo>
                  <a:lnTo>
                    <a:pt x="0" y="163067"/>
                  </a:lnTo>
                  <a:lnTo>
                    <a:pt x="5826" y="206412"/>
                  </a:lnTo>
                  <a:lnTo>
                    <a:pt x="22267" y="245363"/>
                  </a:lnTo>
                  <a:lnTo>
                    <a:pt x="47767" y="278368"/>
                  </a:lnTo>
                  <a:lnTo>
                    <a:pt x="80771" y="303868"/>
                  </a:lnTo>
                  <a:lnTo>
                    <a:pt x="119723" y="320309"/>
                  </a:lnTo>
                  <a:lnTo>
                    <a:pt x="163067" y="326135"/>
                  </a:lnTo>
                  <a:lnTo>
                    <a:pt x="206412" y="320309"/>
                  </a:lnTo>
                  <a:lnTo>
                    <a:pt x="245363" y="303868"/>
                  </a:lnTo>
                  <a:lnTo>
                    <a:pt x="278368" y="278368"/>
                  </a:lnTo>
                  <a:lnTo>
                    <a:pt x="303868" y="245363"/>
                  </a:lnTo>
                  <a:lnTo>
                    <a:pt x="320309" y="206412"/>
                  </a:lnTo>
                  <a:lnTo>
                    <a:pt x="326136" y="163067"/>
                  </a:lnTo>
                  <a:lnTo>
                    <a:pt x="320309" y="119723"/>
                  </a:lnTo>
                  <a:lnTo>
                    <a:pt x="303868" y="80771"/>
                  </a:lnTo>
                  <a:lnTo>
                    <a:pt x="278368" y="47767"/>
                  </a:lnTo>
                  <a:lnTo>
                    <a:pt x="245363" y="22267"/>
                  </a:lnTo>
                  <a:lnTo>
                    <a:pt x="206412" y="5826"/>
                  </a:lnTo>
                  <a:lnTo>
                    <a:pt x="16306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52572" y="3666744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0" y="163067"/>
                  </a:moveTo>
                  <a:lnTo>
                    <a:pt x="5826" y="119723"/>
                  </a:lnTo>
                  <a:lnTo>
                    <a:pt x="22267" y="80771"/>
                  </a:lnTo>
                  <a:lnTo>
                    <a:pt x="47767" y="47767"/>
                  </a:lnTo>
                  <a:lnTo>
                    <a:pt x="80771" y="22267"/>
                  </a:lnTo>
                  <a:lnTo>
                    <a:pt x="119723" y="5826"/>
                  </a:lnTo>
                  <a:lnTo>
                    <a:pt x="163067" y="0"/>
                  </a:lnTo>
                  <a:lnTo>
                    <a:pt x="206412" y="5826"/>
                  </a:lnTo>
                  <a:lnTo>
                    <a:pt x="245363" y="22267"/>
                  </a:lnTo>
                  <a:lnTo>
                    <a:pt x="278368" y="47767"/>
                  </a:lnTo>
                  <a:lnTo>
                    <a:pt x="303868" y="80771"/>
                  </a:lnTo>
                  <a:lnTo>
                    <a:pt x="320309" y="119723"/>
                  </a:lnTo>
                  <a:lnTo>
                    <a:pt x="326136" y="163067"/>
                  </a:lnTo>
                  <a:lnTo>
                    <a:pt x="320309" y="206412"/>
                  </a:lnTo>
                  <a:lnTo>
                    <a:pt x="303868" y="245363"/>
                  </a:lnTo>
                  <a:lnTo>
                    <a:pt x="278368" y="278368"/>
                  </a:lnTo>
                  <a:lnTo>
                    <a:pt x="245363" y="303868"/>
                  </a:lnTo>
                  <a:lnTo>
                    <a:pt x="206412" y="320309"/>
                  </a:lnTo>
                  <a:lnTo>
                    <a:pt x="163067" y="326135"/>
                  </a:lnTo>
                  <a:lnTo>
                    <a:pt x="119723" y="320309"/>
                  </a:lnTo>
                  <a:lnTo>
                    <a:pt x="80771" y="303868"/>
                  </a:lnTo>
                  <a:lnTo>
                    <a:pt x="47767" y="278368"/>
                  </a:lnTo>
                  <a:lnTo>
                    <a:pt x="22267" y="245363"/>
                  </a:lnTo>
                  <a:lnTo>
                    <a:pt x="5826" y="206412"/>
                  </a:lnTo>
                  <a:lnTo>
                    <a:pt x="0" y="163067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71288" y="2947415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226313" y="0"/>
                  </a:move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4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4598" y="271917"/>
                  </a:lnTo>
                  <a:lnTo>
                    <a:pt x="17787" y="314396"/>
                  </a:lnTo>
                  <a:lnTo>
                    <a:pt x="38656" y="352838"/>
                  </a:lnTo>
                  <a:lnTo>
                    <a:pt x="66294" y="386334"/>
                  </a:lnTo>
                  <a:lnTo>
                    <a:pt x="99789" y="413971"/>
                  </a:lnTo>
                  <a:lnTo>
                    <a:pt x="138231" y="434840"/>
                  </a:lnTo>
                  <a:lnTo>
                    <a:pt x="180710" y="448029"/>
                  </a:lnTo>
                  <a:lnTo>
                    <a:pt x="226313" y="452628"/>
                  </a:lnTo>
                  <a:lnTo>
                    <a:pt x="271917" y="448029"/>
                  </a:lnTo>
                  <a:lnTo>
                    <a:pt x="314396" y="434840"/>
                  </a:lnTo>
                  <a:lnTo>
                    <a:pt x="352838" y="413971"/>
                  </a:lnTo>
                  <a:lnTo>
                    <a:pt x="386333" y="386334"/>
                  </a:lnTo>
                  <a:lnTo>
                    <a:pt x="413971" y="352838"/>
                  </a:lnTo>
                  <a:lnTo>
                    <a:pt x="434840" y="314396"/>
                  </a:lnTo>
                  <a:lnTo>
                    <a:pt x="448029" y="271917"/>
                  </a:lnTo>
                  <a:lnTo>
                    <a:pt x="452627" y="226313"/>
                  </a:lnTo>
                  <a:lnTo>
                    <a:pt x="448029" y="180710"/>
                  </a:lnTo>
                  <a:lnTo>
                    <a:pt x="434840" y="138231"/>
                  </a:lnTo>
                  <a:lnTo>
                    <a:pt x="413971" y="99789"/>
                  </a:lnTo>
                  <a:lnTo>
                    <a:pt x="386333" y="66294"/>
                  </a:lnTo>
                  <a:lnTo>
                    <a:pt x="352838" y="38656"/>
                  </a:lnTo>
                  <a:lnTo>
                    <a:pt x="314396" y="17787"/>
                  </a:lnTo>
                  <a:lnTo>
                    <a:pt x="271917" y="4598"/>
                  </a:lnTo>
                  <a:lnTo>
                    <a:pt x="22631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71288" y="2947415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0" y="226313"/>
                  </a:moveTo>
                  <a:lnTo>
                    <a:pt x="4598" y="180710"/>
                  </a:lnTo>
                  <a:lnTo>
                    <a:pt x="17787" y="138231"/>
                  </a:lnTo>
                  <a:lnTo>
                    <a:pt x="38656" y="99789"/>
                  </a:lnTo>
                  <a:lnTo>
                    <a:pt x="66294" y="66294"/>
                  </a:lnTo>
                  <a:lnTo>
                    <a:pt x="99789" y="38656"/>
                  </a:lnTo>
                  <a:lnTo>
                    <a:pt x="138231" y="17787"/>
                  </a:lnTo>
                  <a:lnTo>
                    <a:pt x="180710" y="4598"/>
                  </a:lnTo>
                  <a:lnTo>
                    <a:pt x="226313" y="0"/>
                  </a:lnTo>
                  <a:lnTo>
                    <a:pt x="271917" y="4598"/>
                  </a:lnTo>
                  <a:lnTo>
                    <a:pt x="314396" y="17787"/>
                  </a:lnTo>
                  <a:lnTo>
                    <a:pt x="352838" y="38656"/>
                  </a:lnTo>
                  <a:lnTo>
                    <a:pt x="386333" y="66294"/>
                  </a:lnTo>
                  <a:lnTo>
                    <a:pt x="413971" y="99789"/>
                  </a:lnTo>
                  <a:lnTo>
                    <a:pt x="434840" y="138231"/>
                  </a:lnTo>
                  <a:lnTo>
                    <a:pt x="448029" y="180710"/>
                  </a:lnTo>
                  <a:lnTo>
                    <a:pt x="452627" y="226313"/>
                  </a:lnTo>
                  <a:lnTo>
                    <a:pt x="448029" y="271917"/>
                  </a:lnTo>
                  <a:lnTo>
                    <a:pt x="434840" y="314396"/>
                  </a:lnTo>
                  <a:lnTo>
                    <a:pt x="413971" y="352838"/>
                  </a:lnTo>
                  <a:lnTo>
                    <a:pt x="386333" y="386334"/>
                  </a:lnTo>
                  <a:lnTo>
                    <a:pt x="352838" y="413971"/>
                  </a:lnTo>
                  <a:lnTo>
                    <a:pt x="314396" y="434840"/>
                  </a:lnTo>
                  <a:lnTo>
                    <a:pt x="271917" y="448029"/>
                  </a:lnTo>
                  <a:lnTo>
                    <a:pt x="226313" y="452628"/>
                  </a:lnTo>
                  <a:lnTo>
                    <a:pt x="180710" y="448029"/>
                  </a:lnTo>
                  <a:lnTo>
                    <a:pt x="138231" y="434840"/>
                  </a:lnTo>
                  <a:lnTo>
                    <a:pt x="99789" y="413971"/>
                  </a:lnTo>
                  <a:lnTo>
                    <a:pt x="66294" y="386334"/>
                  </a:lnTo>
                  <a:lnTo>
                    <a:pt x="38656" y="352838"/>
                  </a:lnTo>
                  <a:lnTo>
                    <a:pt x="17787" y="314396"/>
                  </a:lnTo>
                  <a:lnTo>
                    <a:pt x="4598" y="271917"/>
                  </a:lnTo>
                  <a:lnTo>
                    <a:pt x="0" y="226313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459359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</a:rPr>
              <a:t>What </a:t>
            </a:r>
            <a:r>
              <a:rPr sz="5400" spc="-375" dirty="0">
                <a:solidFill>
                  <a:srgbClr val="5B9BD4"/>
                </a:solidFill>
              </a:rPr>
              <a:t>is </a:t>
            </a:r>
            <a:r>
              <a:rPr sz="5400" spc="-480" dirty="0">
                <a:solidFill>
                  <a:srgbClr val="5B9BD4"/>
                </a:solidFill>
              </a:rPr>
              <a:t>Big</a:t>
            </a:r>
            <a:r>
              <a:rPr sz="5400" spc="-994" dirty="0">
                <a:solidFill>
                  <a:srgbClr val="5B9BD4"/>
                </a:solidFill>
              </a:rPr>
              <a:t> </a:t>
            </a:r>
            <a:r>
              <a:rPr sz="5400" spc="-480" dirty="0">
                <a:solidFill>
                  <a:srgbClr val="5B9BD4"/>
                </a:solidFill>
              </a:rPr>
              <a:t>Data?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846837" y="1973708"/>
            <a:ext cx="10507345" cy="71045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540"/>
              </a:spcBef>
            </a:pPr>
            <a:r>
              <a:rPr sz="2400" spc="-140" dirty="0">
                <a:solidFill>
                  <a:srgbClr val="252525"/>
                </a:solidFill>
                <a:latin typeface="Arial"/>
                <a:cs typeface="Arial"/>
              </a:rPr>
              <a:t>Extremely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large </a:t>
            </a:r>
            <a:r>
              <a:rPr sz="2400" spc="-12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sets </a:t>
            </a:r>
            <a:r>
              <a:rPr sz="2400" spc="-35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may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analyzed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computationally </a:t>
            </a:r>
            <a:r>
              <a:rPr sz="2400" spc="-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reveal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patterns,  trends,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associations,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especially</a:t>
            </a:r>
            <a:r>
              <a:rPr sz="2400" spc="-1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Arial"/>
                <a:cs typeface="Arial"/>
              </a:rPr>
              <a:t>relating</a:t>
            </a: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252525"/>
                </a:solidFill>
                <a:latin typeface="Arial"/>
                <a:cs typeface="Arial"/>
              </a:rPr>
              <a:t>human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252525"/>
                </a:solidFill>
                <a:latin typeface="Arial"/>
                <a:cs typeface="Arial"/>
              </a:rPr>
              <a:t>behavior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interactions.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784" y="3611879"/>
            <a:ext cx="2101851" cy="1967864"/>
            <a:chOff x="176784" y="3611879"/>
            <a:chExt cx="2101850" cy="1967864"/>
          </a:xfrm>
        </p:grpSpPr>
        <p:sp>
          <p:nvSpPr>
            <p:cNvPr id="5" name="object 5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1044701" y="0"/>
                  </a:moveTo>
                  <a:lnTo>
                    <a:pt x="995523" y="1064"/>
                  </a:lnTo>
                  <a:lnTo>
                    <a:pt x="946929" y="4225"/>
                  </a:lnTo>
                  <a:lnTo>
                    <a:pt x="898970" y="9437"/>
                  </a:lnTo>
                  <a:lnTo>
                    <a:pt x="851698" y="16652"/>
                  </a:lnTo>
                  <a:lnTo>
                    <a:pt x="805161" y="25823"/>
                  </a:lnTo>
                  <a:lnTo>
                    <a:pt x="759410" y="36904"/>
                  </a:lnTo>
                  <a:lnTo>
                    <a:pt x="714495" y="49846"/>
                  </a:lnTo>
                  <a:lnTo>
                    <a:pt x="670466" y="64605"/>
                  </a:lnTo>
                  <a:lnTo>
                    <a:pt x="627373" y="81131"/>
                  </a:lnTo>
                  <a:lnTo>
                    <a:pt x="585268" y="99379"/>
                  </a:lnTo>
                  <a:lnTo>
                    <a:pt x="544199" y="119302"/>
                  </a:lnTo>
                  <a:lnTo>
                    <a:pt x="504217" y="140852"/>
                  </a:lnTo>
                  <a:lnTo>
                    <a:pt x="465372" y="163982"/>
                  </a:lnTo>
                  <a:lnTo>
                    <a:pt x="427714" y="188646"/>
                  </a:lnTo>
                  <a:lnTo>
                    <a:pt x="391293" y="214797"/>
                  </a:lnTo>
                  <a:lnTo>
                    <a:pt x="356161" y="242387"/>
                  </a:lnTo>
                  <a:lnTo>
                    <a:pt x="322366" y="271370"/>
                  </a:lnTo>
                  <a:lnTo>
                    <a:pt x="289958" y="301698"/>
                  </a:lnTo>
                  <a:lnTo>
                    <a:pt x="258989" y="333325"/>
                  </a:lnTo>
                  <a:lnTo>
                    <a:pt x="229509" y="366204"/>
                  </a:lnTo>
                  <a:lnTo>
                    <a:pt x="201566" y="400287"/>
                  </a:lnTo>
                  <a:lnTo>
                    <a:pt x="175212" y="435528"/>
                  </a:lnTo>
                  <a:lnTo>
                    <a:pt x="150497" y="471880"/>
                  </a:lnTo>
                  <a:lnTo>
                    <a:pt x="127471" y="509296"/>
                  </a:lnTo>
                  <a:lnTo>
                    <a:pt x="106184" y="547729"/>
                  </a:lnTo>
                  <a:lnTo>
                    <a:pt x="86686" y="587131"/>
                  </a:lnTo>
                  <a:lnTo>
                    <a:pt x="69028" y="627456"/>
                  </a:lnTo>
                  <a:lnTo>
                    <a:pt x="53259" y="668658"/>
                  </a:lnTo>
                  <a:lnTo>
                    <a:pt x="39430" y="710688"/>
                  </a:lnTo>
                  <a:lnTo>
                    <a:pt x="27591" y="753500"/>
                  </a:lnTo>
                  <a:lnTo>
                    <a:pt x="17792" y="797047"/>
                  </a:lnTo>
                  <a:lnTo>
                    <a:pt x="10083" y="841282"/>
                  </a:lnTo>
                  <a:lnTo>
                    <a:pt x="4514" y="886158"/>
                  </a:lnTo>
                  <a:lnTo>
                    <a:pt x="1137" y="931628"/>
                  </a:lnTo>
                  <a:lnTo>
                    <a:pt x="0" y="977646"/>
                  </a:lnTo>
                  <a:lnTo>
                    <a:pt x="1137" y="1023663"/>
                  </a:lnTo>
                  <a:lnTo>
                    <a:pt x="4514" y="1069133"/>
                  </a:lnTo>
                  <a:lnTo>
                    <a:pt x="10083" y="1114009"/>
                  </a:lnTo>
                  <a:lnTo>
                    <a:pt x="17792" y="1158244"/>
                  </a:lnTo>
                  <a:lnTo>
                    <a:pt x="27591" y="1201791"/>
                  </a:lnTo>
                  <a:lnTo>
                    <a:pt x="39430" y="1244603"/>
                  </a:lnTo>
                  <a:lnTo>
                    <a:pt x="53259" y="1286633"/>
                  </a:lnTo>
                  <a:lnTo>
                    <a:pt x="69028" y="1327835"/>
                  </a:lnTo>
                  <a:lnTo>
                    <a:pt x="86686" y="1368160"/>
                  </a:lnTo>
                  <a:lnTo>
                    <a:pt x="106184" y="1407562"/>
                  </a:lnTo>
                  <a:lnTo>
                    <a:pt x="127471" y="1445995"/>
                  </a:lnTo>
                  <a:lnTo>
                    <a:pt x="150497" y="1483411"/>
                  </a:lnTo>
                  <a:lnTo>
                    <a:pt x="175212" y="1519763"/>
                  </a:lnTo>
                  <a:lnTo>
                    <a:pt x="201566" y="1555004"/>
                  </a:lnTo>
                  <a:lnTo>
                    <a:pt x="229509" y="1589087"/>
                  </a:lnTo>
                  <a:lnTo>
                    <a:pt x="258989" y="1621966"/>
                  </a:lnTo>
                  <a:lnTo>
                    <a:pt x="289958" y="1653593"/>
                  </a:lnTo>
                  <a:lnTo>
                    <a:pt x="322366" y="1683921"/>
                  </a:lnTo>
                  <a:lnTo>
                    <a:pt x="356161" y="1712904"/>
                  </a:lnTo>
                  <a:lnTo>
                    <a:pt x="391293" y="1740494"/>
                  </a:lnTo>
                  <a:lnTo>
                    <a:pt x="427714" y="1766645"/>
                  </a:lnTo>
                  <a:lnTo>
                    <a:pt x="465372" y="1791309"/>
                  </a:lnTo>
                  <a:lnTo>
                    <a:pt x="504217" y="1814439"/>
                  </a:lnTo>
                  <a:lnTo>
                    <a:pt x="544199" y="1835989"/>
                  </a:lnTo>
                  <a:lnTo>
                    <a:pt x="585268" y="1855912"/>
                  </a:lnTo>
                  <a:lnTo>
                    <a:pt x="627373" y="1874160"/>
                  </a:lnTo>
                  <a:lnTo>
                    <a:pt x="670466" y="1890686"/>
                  </a:lnTo>
                  <a:lnTo>
                    <a:pt x="714495" y="1905445"/>
                  </a:lnTo>
                  <a:lnTo>
                    <a:pt x="759410" y="1918387"/>
                  </a:lnTo>
                  <a:lnTo>
                    <a:pt x="805161" y="1929468"/>
                  </a:lnTo>
                  <a:lnTo>
                    <a:pt x="851698" y="1938639"/>
                  </a:lnTo>
                  <a:lnTo>
                    <a:pt x="898970" y="1945854"/>
                  </a:lnTo>
                  <a:lnTo>
                    <a:pt x="946929" y="1951066"/>
                  </a:lnTo>
                  <a:lnTo>
                    <a:pt x="995523" y="1954227"/>
                  </a:lnTo>
                  <a:lnTo>
                    <a:pt x="1044701" y="1955292"/>
                  </a:lnTo>
                  <a:lnTo>
                    <a:pt x="1093879" y="1954227"/>
                  </a:lnTo>
                  <a:lnTo>
                    <a:pt x="1142472" y="1951066"/>
                  </a:lnTo>
                  <a:lnTo>
                    <a:pt x="1190430" y="1945854"/>
                  </a:lnTo>
                  <a:lnTo>
                    <a:pt x="1237702" y="1938639"/>
                  </a:lnTo>
                  <a:lnTo>
                    <a:pt x="1284238" y="1929468"/>
                  </a:lnTo>
                  <a:lnTo>
                    <a:pt x="1329989" y="1918387"/>
                  </a:lnTo>
                  <a:lnTo>
                    <a:pt x="1374904" y="1905445"/>
                  </a:lnTo>
                  <a:lnTo>
                    <a:pt x="1418932" y="1890686"/>
                  </a:lnTo>
                  <a:lnTo>
                    <a:pt x="1462024" y="1874160"/>
                  </a:lnTo>
                  <a:lnTo>
                    <a:pt x="1504130" y="1855912"/>
                  </a:lnTo>
                  <a:lnTo>
                    <a:pt x="1545199" y="1835989"/>
                  </a:lnTo>
                  <a:lnTo>
                    <a:pt x="1585181" y="1814439"/>
                  </a:lnTo>
                  <a:lnTo>
                    <a:pt x="1624026" y="1791309"/>
                  </a:lnTo>
                  <a:lnTo>
                    <a:pt x="1661684" y="1766645"/>
                  </a:lnTo>
                  <a:lnTo>
                    <a:pt x="1698104" y="1740494"/>
                  </a:lnTo>
                  <a:lnTo>
                    <a:pt x="1733237" y="1712904"/>
                  </a:lnTo>
                  <a:lnTo>
                    <a:pt x="1767033" y="1683921"/>
                  </a:lnTo>
                  <a:lnTo>
                    <a:pt x="1799440" y="1653593"/>
                  </a:lnTo>
                  <a:lnTo>
                    <a:pt x="1830409" y="1621966"/>
                  </a:lnTo>
                  <a:lnTo>
                    <a:pt x="1859890" y="1589087"/>
                  </a:lnTo>
                  <a:lnTo>
                    <a:pt x="1887833" y="1555004"/>
                  </a:lnTo>
                  <a:lnTo>
                    <a:pt x="1914187" y="1519763"/>
                  </a:lnTo>
                  <a:lnTo>
                    <a:pt x="1938903" y="1483411"/>
                  </a:lnTo>
                  <a:lnTo>
                    <a:pt x="1961929" y="1445995"/>
                  </a:lnTo>
                  <a:lnTo>
                    <a:pt x="1983217" y="1407562"/>
                  </a:lnTo>
                  <a:lnTo>
                    <a:pt x="2002715" y="1368160"/>
                  </a:lnTo>
                  <a:lnTo>
                    <a:pt x="2020374" y="1327835"/>
                  </a:lnTo>
                  <a:lnTo>
                    <a:pt x="2036143" y="1286633"/>
                  </a:lnTo>
                  <a:lnTo>
                    <a:pt x="2049972" y="1244603"/>
                  </a:lnTo>
                  <a:lnTo>
                    <a:pt x="2061812" y="1201791"/>
                  </a:lnTo>
                  <a:lnTo>
                    <a:pt x="2071611" y="1158244"/>
                  </a:lnTo>
                  <a:lnTo>
                    <a:pt x="2079320" y="1114009"/>
                  </a:lnTo>
                  <a:lnTo>
                    <a:pt x="2084888" y="1069133"/>
                  </a:lnTo>
                  <a:lnTo>
                    <a:pt x="2088266" y="1023663"/>
                  </a:lnTo>
                  <a:lnTo>
                    <a:pt x="2089403" y="977646"/>
                  </a:lnTo>
                  <a:lnTo>
                    <a:pt x="2088266" y="931628"/>
                  </a:lnTo>
                  <a:lnTo>
                    <a:pt x="2084888" y="886158"/>
                  </a:lnTo>
                  <a:lnTo>
                    <a:pt x="2079320" y="841282"/>
                  </a:lnTo>
                  <a:lnTo>
                    <a:pt x="2071611" y="797047"/>
                  </a:lnTo>
                  <a:lnTo>
                    <a:pt x="2061812" y="753500"/>
                  </a:lnTo>
                  <a:lnTo>
                    <a:pt x="2049972" y="710688"/>
                  </a:lnTo>
                  <a:lnTo>
                    <a:pt x="2036143" y="668658"/>
                  </a:lnTo>
                  <a:lnTo>
                    <a:pt x="2020374" y="627456"/>
                  </a:lnTo>
                  <a:lnTo>
                    <a:pt x="2002715" y="587131"/>
                  </a:lnTo>
                  <a:lnTo>
                    <a:pt x="1983217" y="547729"/>
                  </a:lnTo>
                  <a:lnTo>
                    <a:pt x="1961929" y="509296"/>
                  </a:lnTo>
                  <a:lnTo>
                    <a:pt x="1938903" y="471880"/>
                  </a:lnTo>
                  <a:lnTo>
                    <a:pt x="1914187" y="435528"/>
                  </a:lnTo>
                  <a:lnTo>
                    <a:pt x="1887833" y="400287"/>
                  </a:lnTo>
                  <a:lnTo>
                    <a:pt x="1859890" y="366204"/>
                  </a:lnTo>
                  <a:lnTo>
                    <a:pt x="1830409" y="333325"/>
                  </a:lnTo>
                  <a:lnTo>
                    <a:pt x="1799440" y="301698"/>
                  </a:lnTo>
                  <a:lnTo>
                    <a:pt x="1767033" y="271370"/>
                  </a:lnTo>
                  <a:lnTo>
                    <a:pt x="1733237" y="242387"/>
                  </a:lnTo>
                  <a:lnTo>
                    <a:pt x="1698104" y="214797"/>
                  </a:lnTo>
                  <a:lnTo>
                    <a:pt x="1661684" y="188646"/>
                  </a:lnTo>
                  <a:lnTo>
                    <a:pt x="1624026" y="163982"/>
                  </a:lnTo>
                  <a:lnTo>
                    <a:pt x="1585181" y="140852"/>
                  </a:lnTo>
                  <a:lnTo>
                    <a:pt x="1545199" y="119302"/>
                  </a:lnTo>
                  <a:lnTo>
                    <a:pt x="1504130" y="99379"/>
                  </a:lnTo>
                  <a:lnTo>
                    <a:pt x="1462024" y="81131"/>
                  </a:lnTo>
                  <a:lnTo>
                    <a:pt x="1418932" y="64605"/>
                  </a:lnTo>
                  <a:lnTo>
                    <a:pt x="1374904" y="49846"/>
                  </a:lnTo>
                  <a:lnTo>
                    <a:pt x="1329989" y="36904"/>
                  </a:lnTo>
                  <a:lnTo>
                    <a:pt x="1284238" y="25823"/>
                  </a:lnTo>
                  <a:lnTo>
                    <a:pt x="1237702" y="16652"/>
                  </a:lnTo>
                  <a:lnTo>
                    <a:pt x="1190430" y="9437"/>
                  </a:lnTo>
                  <a:lnTo>
                    <a:pt x="1142472" y="4225"/>
                  </a:lnTo>
                  <a:lnTo>
                    <a:pt x="1093879" y="1064"/>
                  </a:lnTo>
                  <a:lnTo>
                    <a:pt x="104470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0" y="977646"/>
                  </a:moveTo>
                  <a:lnTo>
                    <a:pt x="1137" y="931628"/>
                  </a:lnTo>
                  <a:lnTo>
                    <a:pt x="4514" y="886158"/>
                  </a:lnTo>
                  <a:lnTo>
                    <a:pt x="10083" y="841282"/>
                  </a:lnTo>
                  <a:lnTo>
                    <a:pt x="17792" y="797047"/>
                  </a:lnTo>
                  <a:lnTo>
                    <a:pt x="27591" y="753500"/>
                  </a:lnTo>
                  <a:lnTo>
                    <a:pt x="39430" y="710688"/>
                  </a:lnTo>
                  <a:lnTo>
                    <a:pt x="53259" y="668658"/>
                  </a:lnTo>
                  <a:lnTo>
                    <a:pt x="69028" y="627456"/>
                  </a:lnTo>
                  <a:lnTo>
                    <a:pt x="86686" y="587131"/>
                  </a:lnTo>
                  <a:lnTo>
                    <a:pt x="106184" y="547729"/>
                  </a:lnTo>
                  <a:lnTo>
                    <a:pt x="127471" y="509296"/>
                  </a:lnTo>
                  <a:lnTo>
                    <a:pt x="150497" y="471880"/>
                  </a:lnTo>
                  <a:lnTo>
                    <a:pt x="175212" y="435528"/>
                  </a:lnTo>
                  <a:lnTo>
                    <a:pt x="201566" y="400287"/>
                  </a:lnTo>
                  <a:lnTo>
                    <a:pt x="229509" y="366204"/>
                  </a:lnTo>
                  <a:lnTo>
                    <a:pt x="258989" y="333325"/>
                  </a:lnTo>
                  <a:lnTo>
                    <a:pt x="289958" y="301698"/>
                  </a:lnTo>
                  <a:lnTo>
                    <a:pt x="322366" y="271370"/>
                  </a:lnTo>
                  <a:lnTo>
                    <a:pt x="356161" y="242387"/>
                  </a:lnTo>
                  <a:lnTo>
                    <a:pt x="391293" y="214797"/>
                  </a:lnTo>
                  <a:lnTo>
                    <a:pt x="427714" y="188646"/>
                  </a:lnTo>
                  <a:lnTo>
                    <a:pt x="465372" y="163982"/>
                  </a:lnTo>
                  <a:lnTo>
                    <a:pt x="504217" y="140852"/>
                  </a:lnTo>
                  <a:lnTo>
                    <a:pt x="544199" y="119302"/>
                  </a:lnTo>
                  <a:lnTo>
                    <a:pt x="585268" y="99379"/>
                  </a:lnTo>
                  <a:lnTo>
                    <a:pt x="627373" y="81131"/>
                  </a:lnTo>
                  <a:lnTo>
                    <a:pt x="670466" y="64605"/>
                  </a:lnTo>
                  <a:lnTo>
                    <a:pt x="714495" y="49846"/>
                  </a:lnTo>
                  <a:lnTo>
                    <a:pt x="759410" y="36904"/>
                  </a:lnTo>
                  <a:lnTo>
                    <a:pt x="805161" y="25823"/>
                  </a:lnTo>
                  <a:lnTo>
                    <a:pt x="851698" y="16652"/>
                  </a:lnTo>
                  <a:lnTo>
                    <a:pt x="898970" y="9437"/>
                  </a:lnTo>
                  <a:lnTo>
                    <a:pt x="946929" y="4225"/>
                  </a:lnTo>
                  <a:lnTo>
                    <a:pt x="995523" y="1064"/>
                  </a:lnTo>
                  <a:lnTo>
                    <a:pt x="1044701" y="0"/>
                  </a:lnTo>
                  <a:lnTo>
                    <a:pt x="1093879" y="1064"/>
                  </a:lnTo>
                  <a:lnTo>
                    <a:pt x="1142472" y="4225"/>
                  </a:lnTo>
                  <a:lnTo>
                    <a:pt x="1190430" y="9437"/>
                  </a:lnTo>
                  <a:lnTo>
                    <a:pt x="1237702" y="16652"/>
                  </a:lnTo>
                  <a:lnTo>
                    <a:pt x="1284238" y="25823"/>
                  </a:lnTo>
                  <a:lnTo>
                    <a:pt x="1329989" y="36904"/>
                  </a:lnTo>
                  <a:lnTo>
                    <a:pt x="1374904" y="49846"/>
                  </a:lnTo>
                  <a:lnTo>
                    <a:pt x="1418932" y="64605"/>
                  </a:lnTo>
                  <a:lnTo>
                    <a:pt x="1462024" y="81131"/>
                  </a:lnTo>
                  <a:lnTo>
                    <a:pt x="1504130" y="99379"/>
                  </a:lnTo>
                  <a:lnTo>
                    <a:pt x="1545199" y="119302"/>
                  </a:lnTo>
                  <a:lnTo>
                    <a:pt x="1585181" y="140852"/>
                  </a:lnTo>
                  <a:lnTo>
                    <a:pt x="1624026" y="163982"/>
                  </a:lnTo>
                  <a:lnTo>
                    <a:pt x="1661684" y="188646"/>
                  </a:lnTo>
                  <a:lnTo>
                    <a:pt x="1698104" y="214797"/>
                  </a:lnTo>
                  <a:lnTo>
                    <a:pt x="1733237" y="242387"/>
                  </a:lnTo>
                  <a:lnTo>
                    <a:pt x="1767033" y="271370"/>
                  </a:lnTo>
                  <a:lnTo>
                    <a:pt x="1799440" y="301698"/>
                  </a:lnTo>
                  <a:lnTo>
                    <a:pt x="1830409" y="333325"/>
                  </a:lnTo>
                  <a:lnTo>
                    <a:pt x="1859890" y="366204"/>
                  </a:lnTo>
                  <a:lnTo>
                    <a:pt x="1887833" y="400287"/>
                  </a:lnTo>
                  <a:lnTo>
                    <a:pt x="1914187" y="435528"/>
                  </a:lnTo>
                  <a:lnTo>
                    <a:pt x="1938903" y="471880"/>
                  </a:lnTo>
                  <a:lnTo>
                    <a:pt x="1961929" y="509296"/>
                  </a:lnTo>
                  <a:lnTo>
                    <a:pt x="1983217" y="547729"/>
                  </a:lnTo>
                  <a:lnTo>
                    <a:pt x="2002715" y="587131"/>
                  </a:lnTo>
                  <a:lnTo>
                    <a:pt x="2020374" y="627456"/>
                  </a:lnTo>
                  <a:lnTo>
                    <a:pt x="2036143" y="668658"/>
                  </a:lnTo>
                  <a:lnTo>
                    <a:pt x="2049972" y="710688"/>
                  </a:lnTo>
                  <a:lnTo>
                    <a:pt x="2061812" y="753500"/>
                  </a:lnTo>
                  <a:lnTo>
                    <a:pt x="2071611" y="797047"/>
                  </a:lnTo>
                  <a:lnTo>
                    <a:pt x="2079320" y="841282"/>
                  </a:lnTo>
                  <a:lnTo>
                    <a:pt x="2084888" y="886158"/>
                  </a:lnTo>
                  <a:lnTo>
                    <a:pt x="2088266" y="931628"/>
                  </a:lnTo>
                  <a:lnTo>
                    <a:pt x="2089403" y="977646"/>
                  </a:lnTo>
                  <a:lnTo>
                    <a:pt x="2088266" y="1023663"/>
                  </a:lnTo>
                  <a:lnTo>
                    <a:pt x="2084888" y="1069133"/>
                  </a:lnTo>
                  <a:lnTo>
                    <a:pt x="2079320" y="1114009"/>
                  </a:lnTo>
                  <a:lnTo>
                    <a:pt x="2071611" y="1158244"/>
                  </a:lnTo>
                  <a:lnTo>
                    <a:pt x="2061812" y="1201791"/>
                  </a:lnTo>
                  <a:lnTo>
                    <a:pt x="2049972" y="1244603"/>
                  </a:lnTo>
                  <a:lnTo>
                    <a:pt x="2036143" y="1286633"/>
                  </a:lnTo>
                  <a:lnTo>
                    <a:pt x="2020374" y="1327835"/>
                  </a:lnTo>
                  <a:lnTo>
                    <a:pt x="2002715" y="1368160"/>
                  </a:lnTo>
                  <a:lnTo>
                    <a:pt x="1983217" y="1407562"/>
                  </a:lnTo>
                  <a:lnTo>
                    <a:pt x="1961929" y="1445995"/>
                  </a:lnTo>
                  <a:lnTo>
                    <a:pt x="1938903" y="1483411"/>
                  </a:lnTo>
                  <a:lnTo>
                    <a:pt x="1914187" y="1519763"/>
                  </a:lnTo>
                  <a:lnTo>
                    <a:pt x="1887833" y="1555004"/>
                  </a:lnTo>
                  <a:lnTo>
                    <a:pt x="1859890" y="1589087"/>
                  </a:lnTo>
                  <a:lnTo>
                    <a:pt x="1830409" y="1621966"/>
                  </a:lnTo>
                  <a:lnTo>
                    <a:pt x="1799440" y="1653593"/>
                  </a:lnTo>
                  <a:lnTo>
                    <a:pt x="1767033" y="1683921"/>
                  </a:lnTo>
                  <a:lnTo>
                    <a:pt x="1733237" y="1712904"/>
                  </a:lnTo>
                  <a:lnTo>
                    <a:pt x="1698104" y="1740494"/>
                  </a:lnTo>
                  <a:lnTo>
                    <a:pt x="1661684" y="1766645"/>
                  </a:lnTo>
                  <a:lnTo>
                    <a:pt x="1624026" y="1791309"/>
                  </a:lnTo>
                  <a:lnTo>
                    <a:pt x="1585181" y="1814439"/>
                  </a:lnTo>
                  <a:lnTo>
                    <a:pt x="1545199" y="1835989"/>
                  </a:lnTo>
                  <a:lnTo>
                    <a:pt x="1504130" y="1855912"/>
                  </a:lnTo>
                  <a:lnTo>
                    <a:pt x="1462024" y="1874160"/>
                  </a:lnTo>
                  <a:lnTo>
                    <a:pt x="1418932" y="1890686"/>
                  </a:lnTo>
                  <a:lnTo>
                    <a:pt x="1374904" y="1905445"/>
                  </a:lnTo>
                  <a:lnTo>
                    <a:pt x="1329989" y="1918387"/>
                  </a:lnTo>
                  <a:lnTo>
                    <a:pt x="1284238" y="1929468"/>
                  </a:lnTo>
                  <a:lnTo>
                    <a:pt x="1237702" y="1938639"/>
                  </a:lnTo>
                  <a:lnTo>
                    <a:pt x="1190430" y="1945854"/>
                  </a:lnTo>
                  <a:lnTo>
                    <a:pt x="1142472" y="1951066"/>
                  </a:lnTo>
                  <a:lnTo>
                    <a:pt x="1093879" y="1954227"/>
                  </a:lnTo>
                  <a:lnTo>
                    <a:pt x="1044701" y="1955292"/>
                  </a:lnTo>
                  <a:lnTo>
                    <a:pt x="995523" y="1954227"/>
                  </a:lnTo>
                  <a:lnTo>
                    <a:pt x="946929" y="1951066"/>
                  </a:lnTo>
                  <a:lnTo>
                    <a:pt x="898970" y="1945854"/>
                  </a:lnTo>
                  <a:lnTo>
                    <a:pt x="851698" y="1938639"/>
                  </a:lnTo>
                  <a:lnTo>
                    <a:pt x="805161" y="1929468"/>
                  </a:lnTo>
                  <a:lnTo>
                    <a:pt x="759410" y="1918387"/>
                  </a:lnTo>
                  <a:lnTo>
                    <a:pt x="714495" y="1905445"/>
                  </a:lnTo>
                  <a:lnTo>
                    <a:pt x="670466" y="1890686"/>
                  </a:lnTo>
                  <a:lnTo>
                    <a:pt x="627373" y="1874160"/>
                  </a:lnTo>
                  <a:lnTo>
                    <a:pt x="585268" y="1855912"/>
                  </a:lnTo>
                  <a:lnTo>
                    <a:pt x="544199" y="1835989"/>
                  </a:lnTo>
                  <a:lnTo>
                    <a:pt x="504217" y="1814439"/>
                  </a:lnTo>
                  <a:lnTo>
                    <a:pt x="465372" y="1791309"/>
                  </a:lnTo>
                  <a:lnTo>
                    <a:pt x="427714" y="1766645"/>
                  </a:lnTo>
                  <a:lnTo>
                    <a:pt x="391293" y="1740494"/>
                  </a:lnTo>
                  <a:lnTo>
                    <a:pt x="356161" y="1712904"/>
                  </a:lnTo>
                  <a:lnTo>
                    <a:pt x="322366" y="1683921"/>
                  </a:lnTo>
                  <a:lnTo>
                    <a:pt x="289958" y="1653593"/>
                  </a:lnTo>
                  <a:lnTo>
                    <a:pt x="258989" y="1621966"/>
                  </a:lnTo>
                  <a:lnTo>
                    <a:pt x="229509" y="1589087"/>
                  </a:lnTo>
                  <a:lnTo>
                    <a:pt x="201566" y="1555004"/>
                  </a:lnTo>
                  <a:lnTo>
                    <a:pt x="175212" y="1519763"/>
                  </a:lnTo>
                  <a:lnTo>
                    <a:pt x="150497" y="1483411"/>
                  </a:lnTo>
                  <a:lnTo>
                    <a:pt x="127471" y="1445995"/>
                  </a:lnTo>
                  <a:lnTo>
                    <a:pt x="106184" y="1407562"/>
                  </a:lnTo>
                  <a:lnTo>
                    <a:pt x="86686" y="1368160"/>
                  </a:lnTo>
                  <a:lnTo>
                    <a:pt x="69028" y="1327835"/>
                  </a:lnTo>
                  <a:lnTo>
                    <a:pt x="53259" y="1286633"/>
                  </a:lnTo>
                  <a:lnTo>
                    <a:pt x="39430" y="1244603"/>
                  </a:lnTo>
                  <a:lnTo>
                    <a:pt x="27591" y="1201791"/>
                  </a:lnTo>
                  <a:lnTo>
                    <a:pt x="17792" y="1158244"/>
                  </a:lnTo>
                  <a:lnTo>
                    <a:pt x="10083" y="1114009"/>
                  </a:lnTo>
                  <a:lnTo>
                    <a:pt x="4514" y="1069133"/>
                  </a:lnTo>
                  <a:lnTo>
                    <a:pt x="1137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648711" y="3611879"/>
            <a:ext cx="2042160" cy="1967864"/>
            <a:chOff x="2648711" y="3611879"/>
            <a:chExt cx="2042160" cy="1967864"/>
          </a:xfrm>
        </p:grpSpPr>
        <p:sp>
          <p:nvSpPr>
            <p:cNvPr id="8" name="object 8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1014983" y="0"/>
                  </a:moveTo>
                  <a:lnTo>
                    <a:pt x="965805" y="1127"/>
                  </a:lnTo>
                  <a:lnTo>
                    <a:pt x="917231" y="4475"/>
                  </a:lnTo>
                  <a:lnTo>
                    <a:pt x="869314" y="9994"/>
                  </a:lnTo>
                  <a:lnTo>
                    <a:pt x="822108" y="17630"/>
                  </a:lnTo>
                  <a:lnTo>
                    <a:pt x="775666" y="27334"/>
                  </a:lnTo>
                  <a:lnTo>
                    <a:pt x="730040" y="39054"/>
                  </a:lnTo>
                  <a:lnTo>
                    <a:pt x="685284" y="52738"/>
                  </a:lnTo>
                  <a:lnTo>
                    <a:pt x="641452" y="68336"/>
                  </a:lnTo>
                  <a:lnTo>
                    <a:pt x="598596" y="85796"/>
                  </a:lnTo>
                  <a:lnTo>
                    <a:pt x="556769" y="105067"/>
                  </a:lnTo>
                  <a:lnTo>
                    <a:pt x="516025" y="126098"/>
                  </a:lnTo>
                  <a:lnTo>
                    <a:pt x="476417" y="148838"/>
                  </a:lnTo>
                  <a:lnTo>
                    <a:pt x="437998" y="173234"/>
                  </a:lnTo>
                  <a:lnTo>
                    <a:pt x="400821" y="199237"/>
                  </a:lnTo>
                  <a:lnTo>
                    <a:pt x="364939" y="226794"/>
                  </a:lnTo>
                  <a:lnTo>
                    <a:pt x="330406" y="255855"/>
                  </a:lnTo>
                  <a:lnTo>
                    <a:pt x="297275" y="286369"/>
                  </a:lnTo>
                  <a:lnTo>
                    <a:pt x="265598" y="318283"/>
                  </a:lnTo>
                  <a:lnTo>
                    <a:pt x="235429" y="351547"/>
                  </a:lnTo>
                  <a:lnTo>
                    <a:pt x="206821" y="386110"/>
                  </a:lnTo>
                  <a:lnTo>
                    <a:pt x="179828" y="421920"/>
                  </a:lnTo>
                  <a:lnTo>
                    <a:pt x="154502" y="458926"/>
                  </a:lnTo>
                  <a:lnTo>
                    <a:pt x="130897" y="497077"/>
                  </a:lnTo>
                  <a:lnTo>
                    <a:pt x="109065" y="536322"/>
                  </a:lnTo>
                  <a:lnTo>
                    <a:pt x="89060" y="576609"/>
                  </a:lnTo>
                  <a:lnTo>
                    <a:pt x="70935" y="617888"/>
                  </a:lnTo>
                  <a:lnTo>
                    <a:pt x="54744" y="660106"/>
                  </a:lnTo>
                  <a:lnTo>
                    <a:pt x="40539" y="703212"/>
                  </a:lnTo>
                  <a:lnTo>
                    <a:pt x="28373" y="747157"/>
                  </a:lnTo>
                  <a:lnTo>
                    <a:pt x="18301" y="791887"/>
                  </a:lnTo>
                  <a:lnTo>
                    <a:pt x="10374" y="837352"/>
                  </a:lnTo>
                  <a:lnTo>
                    <a:pt x="4646" y="883501"/>
                  </a:lnTo>
                  <a:lnTo>
                    <a:pt x="1170" y="930283"/>
                  </a:lnTo>
                  <a:lnTo>
                    <a:pt x="0" y="977646"/>
                  </a:lnTo>
                  <a:lnTo>
                    <a:pt x="1170" y="1025008"/>
                  </a:lnTo>
                  <a:lnTo>
                    <a:pt x="4646" y="1071790"/>
                  </a:lnTo>
                  <a:lnTo>
                    <a:pt x="10374" y="1117939"/>
                  </a:lnTo>
                  <a:lnTo>
                    <a:pt x="18301" y="1163404"/>
                  </a:lnTo>
                  <a:lnTo>
                    <a:pt x="28373" y="1208134"/>
                  </a:lnTo>
                  <a:lnTo>
                    <a:pt x="40539" y="1252079"/>
                  </a:lnTo>
                  <a:lnTo>
                    <a:pt x="54744" y="1295185"/>
                  </a:lnTo>
                  <a:lnTo>
                    <a:pt x="70935" y="1337403"/>
                  </a:lnTo>
                  <a:lnTo>
                    <a:pt x="89060" y="1378682"/>
                  </a:lnTo>
                  <a:lnTo>
                    <a:pt x="109065" y="1418969"/>
                  </a:lnTo>
                  <a:lnTo>
                    <a:pt x="130897" y="1458214"/>
                  </a:lnTo>
                  <a:lnTo>
                    <a:pt x="154502" y="1496365"/>
                  </a:lnTo>
                  <a:lnTo>
                    <a:pt x="179828" y="1533371"/>
                  </a:lnTo>
                  <a:lnTo>
                    <a:pt x="206821" y="1569181"/>
                  </a:lnTo>
                  <a:lnTo>
                    <a:pt x="235429" y="1603744"/>
                  </a:lnTo>
                  <a:lnTo>
                    <a:pt x="265598" y="1637008"/>
                  </a:lnTo>
                  <a:lnTo>
                    <a:pt x="297275" y="1668922"/>
                  </a:lnTo>
                  <a:lnTo>
                    <a:pt x="330406" y="1699436"/>
                  </a:lnTo>
                  <a:lnTo>
                    <a:pt x="364939" y="1728497"/>
                  </a:lnTo>
                  <a:lnTo>
                    <a:pt x="400821" y="1756054"/>
                  </a:lnTo>
                  <a:lnTo>
                    <a:pt x="437998" y="1782057"/>
                  </a:lnTo>
                  <a:lnTo>
                    <a:pt x="476417" y="1806453"/>
                  </a:lnTo>
                  <a:lnTo>
                    <a:pt x="516025" y="1829193"/>
                  </a:lnTo>
                  <a:lnTo>
                    <a:pt x="556769" y="1850224"/>
                  </a:lnTo>
                  <a:lnTo>
                    <a:pt x="598596" y="1869495"/>
                  </a:lnTo>
                  <a:lnTo>
                    <a:pt x="641452" y="1886955"/>
                  </a:lnTo>
                  <a:lnTo>
                    <a:pt x="685284" y="1902553"/>
                  </a:lnTo>
                  <a:lnTo>
                    <a:pt x="730040" y="1916237"/>
                  </a:lnTo>
                  <a:lnTo>
                    <a:pt x="775666" y="1927957"/>
                  </a:lnTo>
                  <a:lnTo>
                    <a:pt x="822108" y="1937661"/>
                  </a:lnTo>
                  <a:lnTo>
                    <a:pt x="869314" y="1945297"/>
                  </a:lnTo>
                  <a:lnTo>
                    <a:pt x="917231" y="1950816"/>
                  </a:lnTo>
                  <a:lnTo>
                    <a:pt x="965805" y="1954164"/>
                  </a:lnTo>
                  <a:lnTo>
                    <a:pt x="1014983" y="1955292"/>
                  </a:lnTo>
                  <a:lnTo>
                    <a:pt x="1064162" y="1954164"/>
                  </a:lnTo>
                  <a:lnTo>
                    <a:pt x="1112736" y="1950816"/>
                  </a:lnTo>
                  <a:lnTo>
                    <a:pt x="1160653" y="1945297"/>
                  </a:lnTo>
                  <a:lnTo>
                    <a:pt x="1207859" y="1937661"/>
                  </a:lnTo>
                  <a:lnTo>
                    <a:pt x="1254301" y="1927957"/>
                  </a:lnTo>
                  <a:lnTo>
                    <a:pt x="1299927" y="1916237"/>
                  </a:lnTo>
                  <a:lnTo>
                    <a:pt x="1344683" y="1902553"/>
                  </a:lnTo>
                  <a:lnTo>
                    <a:pt x="1388515" y="1886955"/>
                  </a:lnTo>
                  <a:lnTo>
                    <a:pt x="1431371" y="1869495"/>
                  </a:lnTo>
                  <a:lnTo>
                    <a:pt x="1473198" y="1850224"/>
                  </a:lnTo>
                  <a:lnTo>
                    <a:pt x="1513942" y="1829193"/>
                  </a:lnTo>
                  <a:lnTo>
                    <a:pt x="1553550" y="1806453"/>
                  </a:lnTo>
                  <a:lnTo>
                    <a:pt x="1591969" y="1782057"/>
                  </a:lnTo>
                  <a:lnTo>
                    <a:pt x="1629146" y="1756054"/>
                  </a:lnTo>
                  <a:lnTo>
                    <a:pt x="1665028" y="1728497"/>
                  </a:lnTo>
                  <a:lnTo>
                    <a:pt x="1699561" y="1699436"/>
                  </a:lnTo>
                  <a:lnTo>
                    <a:pt x="1732692" y="1668922"/>
                  </a:lnTo>
                  <a:lnTo>
                    <a:pt x="1764369" y="1637008"/>
                  </a:lnTo>
                  <a:lnTo>
                    <a:pt x="1794538" y="1603744"/>
                  </a:lnTo>
                  <a:lnTo>
                    <a:pt x="1823146" y="1569181"/>
                  </a:lnTo>
                  <a:lnTo>
                    <a:pt x="1850139" y="1533371"/>
                  </a:lnTo>
                  <a:lnTo>
                    <a:pt x="1875465" y="1496365"/>
                  </a:lnTo>
                  <a:lnTo>
                    <a:pt x="1899070" y="1458214"/>
                  </a:lnTo>
                  <a:lnTo>
                    <a:pt x="1920902" y="1418969"/>
                  </a:lnTo>
                  <a:lnTo>
                    <a:pt x="1940907" y="1378682"/>
                  </a:lnTo>
                  <a:lnTo>
                    <a:pt x="1959032" y="1337403"/>
                  </a:lnTo>
                  <a:lnTo>
                    <a:pt x="1975223" y="1295185"/>
                  </a:lnTo>
                  <a:lnTo>
                    <a:pt x="1989428" y="1252079"/>
                  </a:lnTo>
                  <a:lnTo>
                    <a:pt x="2001594" y="1208134"/>
                  </a:lnTo>
                  <a:lnTo>
                    <a:pt x="2011666" y="1163404"/>
                  </a:lnTo>
                  <a:lnTo>
                    <a:pt x="2019593" y="1117939"/>
                  </a:lnTo>
                  <a:lnTo>
                    <a:pt x="2025321" y="1071790"/>
                  </a:lnTo>
                  <a:lnTo>
                    <a:pt x="2028797" y="1025008"/>
                  </a:lnTo>
                  <a:lnTo>
                    <a:pt x="2029968" y="977646"/>
                  </a:lnTo>
                  <a:lnTo>
                    <a:pt x="2028797" y="930283"/>
                  </a:lnTo>
                  <a:lnTo>
                    <a:pt x="2025321" y="883501"/>
                  </a:lnTo>
                  <a:lnTo>
                    <a:pt x="2019593" y="837352"/>
                  </a:lnTo>
                  <a:lnTo>
                    <a:pt x="2011666" y="791887"/>
                  </a:lnTo>
                  <a:lnTo>
                    <a:pt x="2001594" y="747157"/>
                  </a:lnTo>
                  <a:lnTo>
                    <a:pt x="1989428" y="703212"/>
                  </a:lnTo>
                  <a:lnTo>
                    <a:pt x="1975223" y="660106"/>
                  </a:lnTo>
                  <a:lnTo>
                    <a:pt x="1959032" y="617888"/>
                  </a:lnTo>
                  <a:lnTo>
                    <a:pt x="1940907" y="576609"/>
                  </a:lnTo>
                  <a:lnTo>
                    <a:pt x="1920902" y="536322"/>
                  </a:lnTo>
                  <a:lnTo>
                    <a:pt x="1899070" y="497077"/>
                  </a:lnTo>
                  <a:lnTo>
                    <a:pt x="1875465" y="458926"/>
                  </a:lnTo>
                  <a:lnTo>
                    <a:pt x="1850139" y="421920"/>
                  </a:lnTo>
                  <a:lnTo>
                    <a:pt x="1823146" y="386110"/>
                  </a:lnTo>
                  <a:lnTo>
                    <a:pt x="1794538" y="351547"/>
                  </a:lnTo>
                  <a:lnTo>
                    <a:pt x="1764369" y="318283"/>
                  </a:lnTo>
                  <a:lnTo>
                    <a:pt x="1732692" y="286369"/>
                  </a:lnTo>
                  <a:lnTo>
                    <a:pt x="1699561" y="255855"/>
                  </a:lnTo>
                  <a:lnTo>
                    <a:pt x="1665028" y="226794"/>
                  </a:lnTo>
                  <a:lnTo>
                    <a:pt x="1629146" y="199237"/>
                  </a:lnTo>
                  <a:lnTo>
                    <a:pt x="1591969" y="173234"/>
                  </a:lnTo>
                  <a:lnTo>
                    <a:pt x="1553550" y="148838"/>
                  </a:lnTo>
                  <a:lnTo>
                    <a:pt x="1513942" y="126098"/>
                  </a:lnTo>
                  <a:lnTo>
                    <a:pt x="1473198" y="105067"/>
                  </a:lnTo>
                  <a:lnTo>
                    <a:pt x="1431371" y="85796"/>
                  </a:lnTo>
                  <a:lnTo>
                    <a:pt x="1388515" y="68336"/>
                  </a:lnTo>
                  <a:lnTo>
                    <a:pt x="1344683" y="52738"/>
                  </a:lnTo>
                  <a:lnTo>
                    <a:pt x="1299927" y="39054"/>
                  </a:lnTo>
                  <a:lnTo>
                    <a:pt x="1254301" y="27334"/>
                  </a:lnTo>
                  <a:lnTo>
                    <a:pt x="1207859" y="17630"/>
                  </a:lnTo>
                  <a:lnTo>
                    <a:pt x="1160653" y="9994"/>
                  </a:lnTo>
                  <a:lnTo>
                    <a:pt x="1112736" y="4475"/>
                  </a:lnTo>
                  <a:lnTo>
                    <a:pt x="1064162" y="1127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0" y="977646"/>
                  </a:moveTo>
                  <a:lnTo>
                    <a:pt x="1170" y="930283"/>
                  </a:lnTo>
                  <a:lnTo>
                    <a:pt x="4646" y="883501"/>
                  </a:lnTo>
                  <a:lnTo>
                    <a:pt x="10374" y="837352"/>
                  </a:lnTo>
                  <a:lnTo>
                    <a:pt x="18301" y="791887"/>
                  </a:lnTo>
                  <a:lnTo>
                    <a:pt x="28373" y="747157"/>
                  </a:lnTo>
                  <a:lnTo>
                    <a:pt x="40539" y="703212"/>
                  </a:lnTo>
                  <a:lnTo>
                    <a:pt x="54744" y="660106"/>
                  </a:lnTo>
                  <a:lnTo>
                    <a:pt x="70935" y="617888"/>
                  </a:lnTo>
                  <a:lnTo>
                    <a:pt x="89060" y="576609"/>
                  </a:lnTo>
                  <a:lnTo>
                    <a:pt x="109065" y="536322"/>
                  </a:lnTo>
                  <a:lnTo>
                    <a:pt x="130897" y="497077"/>
                  </a:lnTo>
                  <a:lnTo>
                    <a:pt x="154502" y="458926"/>
                  </a:lnTo>
                  <a:lnTo>
                    <a:pt x="179828" y="421920"/>
                  </a:lnTo>
                  <a:lnTo>
                    <a:pt x="206821" y="386110"/>
                  </a:lnTo>
                  <a:lnTo>
                    <a:pt x="235429" y="351547"/>
                  </a:lnTo>
                  <a:lnTo>
                    <a:pt x="265598" y="318283"/>
                  </a:lnTo>
                  <a:lnTo>
                    <a:pt x="297275" y="286369"/>
                  </a:lnTo>
                  <a:lnTo>
                    <a:pt x="330406" y="255855"/>
                  </a:lnTo>
                  <a:lnTo>
                    <a:pt x="364939" y="226794"/>
                  </a:lnTo>
                  <a:lnTo>
                    <a:pt x="400821" y="199237"/>
                  </a:lnTo>
                  <a:lnTo>
                    <a:pt x="437998" y="173234"/>
                  </a:lnTo>
                  <a:lnTo>
                    <a:pt x="476417" y="148838"/>
                  </a:lnTo>
                  <a:lnTo>
                    <a:pt x="516025" y="126098"/>
                  </a:lnTo>
                  <a:lnTo>
                    <a:pt x="556769" y="105067"/>
                  </a:lnTo>
                  <a:lnTo>
                    <a:pt x="598596" y="85796"/>
                  </a:lnTo>
                  <a:lnTo>
                    <a:pt x="641452" y="68336"/>
                  </a:lnTo>
                  <a:lnTo>
                    <a:pt x="685284" y="52738"/>
                  </a:lnTo>
                  <a:lnTo>
                    <a:pt x="730040" y="39054"/>
                  </a:lnTo>
                  <a:lnTo>
                    <a:pt x="775666" y="27334"/>
                  </a:lnTo>
                  <a:lnTo>
                    <a:pt x="822108" y="17630"/>
                  </a:lnTo>
                  <a:lnTo>
                    <a:pt x="869314" y="9994"/>
                  </a:lnTo>
                  <a:lnTo>
                    <a:pt x="917231" y="4475"/>
                  </a:lnTo>
                  <a:lnTo>
                    <a:pt x="965805" y="1127"/>
                  </a:lnTo>
                  <a:lnTo>
                    <a:pt x="1014983" y="0"/>
                  </a:lnTo>
                  <a:lnTo>
                    <a:pt x="1064162" y="1127"/>
                  </a:lnTo>
                  <a:lnTo>
                    <a:pt x="1112736" y="4475"/>
                  </a:lnTo>
                  <a:lnTo>
                    <a:pt x="1160653" y="9994"/>
                  </a:lnTo>
                  <a:lnTo>
                    <a:pt x="1207859" y="17630"/>
                  </a:lnTo>
                  <a:lnTo>
                    <a:pt x="1254301" y="27334"/>
                  </a:lnTo>
                  <a:lnTo>
                    <a:pt x="1299927" y="39054"/>
                  </a:lnTo>
                  <a:lnTo>
                    <a:pt x="1344683" y="52738"/>
                  </a:lnTo>
                  <a:lnTo>
                    <a:pt x="1388515" y="68336"/>
                  </a:lnTo>
                  <a:lnTo>
                    <a:pt x="1431371" y="85796"/>
                  </a:lnTo>
                  <a:lnTo>
                    <a:pt x="1473198" y="105067"/>
                  </a:lnTo>
                  <a:lnTo>
                    <a:pt x="1513942" y="126098"/>
                  </a:lnTo>
                  <a:lnTo>
                    <a:pt x="1553550" y="148838"/>
                  </a:lnTo>
                  <a:lnTo>
                    <a:pt x="1591969" y="173234"/>
                  </a:lnTo>
                  <a:lnTo>
                    <a:pt x="1629146" y="199237"/>
                  </a:lnTo>
                  <a:lnTo>
                    <a:pt x="1665028" y="226794"/>
                  </a:lnTo>
                  <a:lnTo>
                    <a:pt x="1699561" y="255855"/>
                  </a:lnTo>
                  <a:lnTo>
                    <a:pt x="1732692" y="286369"/>
                  </a:lnTo>
                  <a:lnTo>
                    <a:pt x="1764369" y="318283"/>
                  </a:lnTo>
                  <a:lnTo>
                    <a:pt x="1794538" y="351547"/>
                  </a:lnTo>
                  <a:lnTo>
                    <a:pt x="1823146" y="386110"/>
                  </a:lnTo>
                  <a:lnTo>
                    <a:pt x="1850139" y="421920"/>
                  </a:lnTo>
                  <a:lnTo>
                    <a:pt x="1875465" y="458926"/>
                  </a:lnTo>
                  <a:lnTo>
                    <a:pt x="1899070" y="497077"/>
                  </a:lnTo>
                  <a:lnTo>
                    <a:pt x="1920902" y="536322"/>
                  </a:lnTo>
                  <a:lnTo>
                    <a:pt x="1940907" y="576609"/>
                  </a:lnTo>
                  <a:lnTo>
                    <a:pt x="1959032" y="617888"/>
                  </a:lnTo>
                  <a:lnTo>
                    <a:pt x="1975223" y="660106"/>
                  </a:lnTo>
                  <a:lnTo>
                    <a:pt x="1989428" y="703212"/>
                  </a:lnTo>
                  <a:lnTo>
                    <a:pt x="2001594" y="747157"/>
                  </a:lnTo>
                  <a:lnTo>
                    <a:pt x="2011666" y="791887"/>
                  </a:lnTo>
                  <a:lnTo>
                    <a:pt x="2019593" y="837352"/>
                  </a:lnTo>
                  <a:lnTo>
                    <a:pt x="2025321" y="883501"/>
                  </a:lnTo>
                  <a:lnTo>
                    <a:pt x="2028797" y="930283"/>
                  </a:lnTo>
                  <a:lnTo>
                    <a:pt x="2029968" y="977646"/>
                  </a:lnTo>
                  <a:lnTo>
                    <a:pt x="2028797" y="1025008"/>
                  </a:lnTo>
                  <a:lnTo>
                    <a:pt x="2025321" y="1071790"/>
                  </a:lnTo>
                  <a:lnTo>
                    <a:pt x="2019593" y="1117939"/>
                  </a:lnTo>
                  <a:lnTo>
                    <a:pt x="2011666" y="1163404"/>
                  </a:lnTo>
                  <a:lnTo>
                    <a:pt x="2001594" y="1208134"/>
                  </a:lnTo>
                  <a:lnTo>
                    <a:pt x="1989428" y="1252079"/>
                  </a:lnTo>
                  <a:lnTo>
                    <a:pt x="1975223" y="1295185"/>
                  </a:lnTo>
                  <a:lnTo>
                    <a:pt x="1959032" y="1337403"/>
                  </a:lnTo>
                  <a:lnTo>
                    <a:pt x="1940907" y="1378682"/>
                  </a:lnTo>
                  <a:lnTo>
                    <a:pt x="1920902" y="1418969"/>
                  </a:lnTo>
                  <a:lnTo>
                    <a:pt x="1899070" y="1458214"/>
                  </a:lnTo>
                  <a:lnTo>
                    <a:pt x="1875465" y="1496365"/>
                  </a:lnTo>
                  <a:lnTo>
                    <a:pt x="1850139" y="1533371"/>
                  </a:lnTo>
                  <a:lnTo>
                    <a:pt x="1823146" y="1569181"/>
                  </a:lnTo>
                  <a:lnTo>
                    <a:pt x="1794538" y="1603744"/>
                  </a:lnTo>
                  <a:lnTo>
                    <a:pt x="1764369" y="1637008"/>
                  </a:lnTo>
                  <a:lnTo>
                    <a:pt x="1732692" y="1668922"/>
                  </a:lnTo>
                  <a:lnTo>
                    <a:pt x="1699561" y="1699436"/>
                  </a:lnTo>
                  <a:lnTo>
                    <a:pt x="1665028" y="1728497"/>
                  </a:lnTo>
                  <a:lnTo>
                    <a:pt x="1629146" y="1756054"/>
                  </a:lnTo>
                  <a:lnTo>
                    <a:pt x="1591969" y="1782057"/>
                  </a:lnTo>
                  <a:lnTo>
                    <a:pt x="1553550" y="1806453"/>
                  </a:lnTo>
                  <a:lnTo>
                    <a:pt x="1513942" y="1829193"/>
                  </a:lnTo>
                  <a:lnTo>
                    <a:pt x="1473198" y="1850224"/>
                  </a:lnTo>
                  <a:lnTo>
                    <a:pt x="1431371" y="1869495"/>
                  </a:lnTo>
                  <a:lnTo>
                    <a:pt x="1388515" y="1886955"/>
                  </a:lnTo>
                  <a:lnTo>
                    <a:pt x="1344683" y="1902553"/>
                  </a:lnTo>
                  <a:lnTo>
                    <a:pt x="1299927" y="1916237"/>
                  </a:lnTo>
                  <a:lnTo>
                    <a:pt x="1254301" y="1927957"/>
                  </a:lnTo>
                  <a:lnTo>
                    <a:pt x="1207859" y="1937661"/>
                  </a:lnTo>
                  <a:lnTo>
                    <a:pt x="1160653" y="1945297"/>
                  </a:lnTo>
                  <a:lnTo>
                    <a:pt x="1112736" y="1950816"/>
                  </a:lnTo>
                  <a:lnTo>
                    <a:pt x="1064162" y="1954164"/>
                  </a:lnTo>
                  <a:lnTo>
                    <a:pt x="1014983" y="1955292"/>
                  </a:lnTo>
                  <a:lnTo>
                    <a:pt x="965805" y="1954164"/>
                  </a:lnTo>
                  <a:lnTo>
                    <a:pt x="917231" y="1950816"/>
                  </a:lnTo>
                  <a:lnTo>
                    <a:pt x="869314" y="1945297"/>
                  </a:lnTo>
                  <a:lnTo>
                    <a:pt x="822108" y="1937661"/>
                  </a:lnTo>
                  <a:lnTo>
                    <a:pt x="775666" y="1927957"/>
                  </a:lnTo>
                  <a:lnTo>
                    <a:pt x="730040" y="1916237"/>
                  </a:lnTo>
                  <a:lnTo>
                    <a:pt x="685284" y="1902553"/>
                  </a:lnTo>
                  <a:lnTo>
                    <a:pt x="641452" y="1886955"/>
                  </a:lnTo>
                  <a:lnTo>
                    <a:pt x="598596" y="1869495"/>
                  </a:lnTo>
                  <a:lnTo>
                    <a:pt x="556769" y="1850224"/>
                  </a:lnTo>
                  <a:lnTo>
                    <a:pt x="516025" y="1829193"/>
                  </a:lnTo>
                  <a:lnTo>
                    <a:pt x="476417" y="1806453"/>
                  </a:lnTo>
                  <a:lnTo>
                    <a:pt x="437998" y="1782057"/>
                  </a:lnTo>
                  <a:lnTo>
                    <a:pt x="400821" y="1756054"/>
                  </a:lnTo>
                  <a:lnTo>
                    <a:pt x="364939" y="1728497"/>
                  </a:lnTo>
                  <a:lnTo>
                    <a:pt x="330406" y="1699436"/>
                  </a:lnTo>
                  <a:lnTo>
                    <a:pt x="297275" y="1668922"/>
                  </a:lnTo>
                  <a:lnTo>
                    <a:pt x="265598" y="1637008"/>
                  </a:lnTo>
                  <a:lnTo>
                    <a:pt x="235429" y="1603744"/>
                  </a:lnTo>
                  <a:lnTo>
                    <a:pt x="206821" y="1569181"/>
                  </a:lnTo>
                  <a:lnTo>
                    <a:pt x="179828" y="1533371"/>
                  </a:lnTo>
                  <a:lnTo>
                    <a:pt x="154502" y="1496365"/>
                  </a:lnTo>
                  <a:lnTo>
                    <a:pt x="130897" y="1458214"/>
                  </a:lnTo>
                  <a:lnTo>
                    <a:pt x="109065" y="1418969"/>
                  </a:lnTo>
                  <a:lnTo>
                    <a:pt x="89060" y="1378682"/>
                  </a:lnTo>
                  <a:lnTo>
                    <a:pt x="70935" y="1337403"/>
                  </a:lnTo>
                  <a:lnTo>
                    <a:pt x="54744" y="1295185"/>
                  </a:lnTo>
                  <a:lnTo>
                    <a:pt x="40539" y="1252079"/>
                  </a:lnTo>
                  <a:lnTo>
                    <a:pt x="28373" y="1208134"/>
                  </a:lnTo>
                  <a:lnTo>
                    <a:pt x="18301" y="1163404"/>
                  </a:lnTo>
                  <a:lnTo>
                    <a:pt x="10374" y="1117939"/>
                  </a:lnTo>
                  <a:lnTo>
                    <a:pt x="4646" y="1071790"/>
                  </a:lnTo>
                  <a:lnTo>
                    <a:pt x="1170" y="1025008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079493" y="3611879"/>
            <a:ext cx="2135505" cy="1967864"/>
            <a:chOff x="5079491" y="3611879"/>
            <a:chExt cx="2135505" cy="1967864"/>
          </a:xfrm>
        </p:grpSpPr>
        <p:sp>
          <p:nvSpPr>
            <p:cNvPr id="11" name="object 11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1061465" y="0"/>
                  </a:moveTo>
                  <a:lnTo>
                    <a:pt x="1011497" y="1064"/>
                  </a:lnTo>
                  <a:lnTo>
                    <a:pt x="962124" y="4225"/>
                  </a:lnTo>
                  <a:lnTo>
                    <a:pt x="913396" y="9437"/>
                  </a:lnTo>
                  <a:lnTo>
                    <a:pt x="865365" y="16652"/>
                  </a:lnTo>
                  <a:lnTo>
                    <a:pt x="818081" y="25823"/>
                  </a:lnTo>
                  <a:lnTo>
                    <a:pt x="771596" y="36904"/>
                  </a:lnTo>
                  <a:lnTo>
                    <a:pt x="725960" y="49846"/>
                  </a:lnTo>
                  <a:lnTo>
                    <a:pt x="681225" y="64605"/>
                  </a:lnTo>
                  <a:lnTo>
                    <a:pt x="637441" y="81131"/>
                  </a:lnTo>
                  <a:lnTo>
                    <a:pt x="594659" y="99379"/>
                  </a:lnTo>
                  <a:lnTo>
                    <a:pt x="552931" y="119302"/>
                  </a:lnTo>
                  <a:lnTo>
                    <a:pt x="512308" y="140852"/>
                  </a:lnTo>
                  <a:lnTo>
                    <a:pt x="472839" y="163982"/>
                  </a:lnTo>
                  <a:lnTo>
                    <a:pt x="434577" y="188646"/>
                  </a:lnTo>
                  <a:lnTo>
                    <a:pt x="397572" y="214797"/>
                  </a:lnTo>
                  <a:lnTo>
                    <a:pt x="361876" y="242387"/>
                  </a:lnTo>
                  <a:lnTo>
                    <a:pt x="327539" y="271370"/>
                  </a:lnTo>
                  <a:lnTo>
                    <a:pt x="294611" y="301698"/>
                  </a:lnTo>
                  <a:lnTo>
                    <a:pt x="263145" y="333325"/>
                  </a:lnTo>
                  <a:lnTo>
                    <a:pt x="233191" y="366204"/>
                  </a:lnTo>
                  <a:lnTo>
                    <a:pt x="204801" y="400287"/>
                  </a:lnTo>
                  <a:lnTo>
                    <a:pt x="178024" y="435528"/>
                  </a:lnTo>
                  <a:lnTo>
                    <a:pt x="152912" y="471880"/>
                  </a:lnTo>
                  <a:lnTo>
                    <a:pt x="129517" y="509296"/>
                  </a:lnTo>
                  <a:lnTo>
                    <a:pt x="107888" y="547729"/>
                  </a:lnTo>
                  <a:lnTo>
                    <a:pt x="88077" y="587131"/>
                  </a:lnTo>
                  <a:lnTo>
                    <a:pt x="70136" y="627456"/>
                  </a:lnTo>
                  <a:lnTo>
                    <a:pt x="54114" y="668658"/>
                  </a:lnTo>
                  <a:lnTo>
                    <a:pt x="40063" y="710688"/>
                  </a:lnTo>
                  <a:lnTo>
                    <a:pt x="28034" y="753500"/>
                  </a:lnTo>
                  <a:lnTo>
                    <a:pt x="18077" y="797047"/>
                  </a:lnTo>
                  <a:lnTo>
                    <a:pt x="10245" y="841282"/>
                  </a:lnTo>
                  <a:lnTo>
                    <a:pt x="4587" y="886158"/>
                  </a:lnTo>
                  <a:lnTo>
                    <a:pt x="1155" y="931628"/>
                  </a:lnTo>
                  <a:lnTo>
                    <a:pt x="0" y="977646"/>
                  </a:lnTo>
                  <a:lnTo>
                    <a:pt x="1155" y="1023663"/>
                  </a:lnTo>
                  <a:lnTo>
                    <a:pt x="4587" y="1069133"/>
                  </a:lnTo>
                  <a:lnTo>
                    <a:pt x="10245" y="1114009"/>
                  </a:lnTo>
                  <a:lnTo>
                    <a:pt x="18077" y="1158244"/>
                  </a:lnTo>
                  <a:lnTo>
                    <a:pt x="28034" y="1201791"/>
                  </a:lnTo>
                  <a:lnTo>
                    <a:pt x="40063" y="1244603"/>
                  </a:lnTo>
                  <a:lnTo>
                    <a:pt x="54114" y="1286633"/>
                  </a:lnTo>
                  <a:lnTo>
                    <a:pt x="70136" y="1327835"/>
                  </a:lnTo>
                  <a:lnTo>
                    <a:pt x="88077" y="1368160"/>
                  </a:lnTo>
                  <a:lnTo>
                    <a:pt x="107888" y="1407562"/>
                  </a:lnTo>
                  <a:lnTo>
                    <a:pt x="129517" y="1445995"/>
                  </a:lnTo>
                  <a:lnTo>
                    <a:pt x="152912" y="1483411"/>
                  </a:lnTo>
                  <a:lnTo>
                    <a:pt x="178024" y="1519763"/>
                  </a:lnTo>
                  <a:lnTo>
                    <a:pt x="204801" y="1555004"/>
                  </a:lnTo>
                  <a:lnTo>
                    <a:pt x="233191" y="1589087"/>
                  </a:lnTo>
                  <a:lnTo>
                    <a:pt x="263145" y="1621966"/>
                  </a:lnTo>
                  <a:lnTo>
                    <a:pt x="294611" y="1653593"/>
                  </a:lnTo>
                  <a:lnTo>
                    <a:pt x="327539" y="1683921"/>
                  </a:lnTo>
                  <a:lnTo>
                    <a:pt x="361876" y="1712904"/>
                  </a:lnTo>
                  <a:lnTo>
                    <a:pt x="397572" y="1740494"/>
                  </a:lnTo>
                  <a:lnTo>
                    <a:pt x="434577" y="1766645"/>
                  </a:lnTo>
                  <a:lnTo>
                    <a:pt x="472839" y="1791309"/>
                  </a:lnTo>
                  <a:lnTo>
                    <a:pt x="512308" y="1814439"/>
                  </a:lnTo>
                  <a:lnTo>
                    <a:pt x="552931" y="1835989"/>
                  </a:lnTo>
                  <a:lnTo>
                    <a:pt x="594659" y="1855912"/>
                  </a:lnTo>
                  <a:lnTo>
                    <a:pt x="637441" y="1874160"/>
                  </a:lnTo>
                  <a:lnTo>
                    <a:pt x="681225" y="1890686"/>
                  </a:lnTo>
                  <a:lnTo>
                    <a:pt x="725960" y="1905445"/>
                  </a:lnTo>
                  <a:lnTo>
                    <a:pt x="771596" y="1918387"/>
                  </a:lnTo>
                  <a:lnTo>
                    <a:pt x="818081" y="1929468"/>
                  </a:lnTo>
                  <a:lnTo>
                    <a:pt x="865365" y="1938639"/>
                  </a:lnTo>
                  <a:lnTo>
                    <a:pt x="913396" y="1945854"/>
                  </a:lnTo>
                  <a:lnTo>
                    <a:pt x="962124" y="1951066"/>
                  </a:lnTo>
                  <a:lnTo>
                    <a:pt x="1011497" y="1954227"/>
                  </a:lnTo>
                  <a:lnTo>
                    <a:pt x="1061465" y="1955292"/>
                  </a:lnTo>
                  <a:lnTo>
                    <a:pt x="1111434" y="1954227"/>
                  </a:lnTo>
                  <a:lnTo>
                    <a:pt x="1160807" y="1951066"/>
                  </a:lnTo>
                  <a:lnTo>
                    <a:pt x="1209535" y="1945854"/>
                  </a:lnTo>
                  <a:lnTo>
                    <a:pt x="1257566" y="1938639"/>
                  </a:lnTo>
                  <a:lnTo>
                    <a:pt x="1304850" y="1929468"/>
                  </a:lnTo>
                  <a:lnTo>
                    <a:pt x="1351335" y="1918387"/>
                  </a:lnTo>
                  <a:lnTo>
                    <a:pt x="1396971" y="1905445"/>
                  </a:lnTo>
                  <a:lnTo>
                    <a:pt x="1441706" y="1890686"/>
                  </a:lnTo>
                  <a:lnTo>
                    <a:pt x="1485490" y="1874160"/>
                  </a:lnTo>
                  <a:lnTo>
                    <a:pt x="1528272" y="1855912"/>
                  </a:lnTo>
                  <a:lnTo>
                    <a:pt x="1570000" y="1835989"/>
                  </a:lnTo>
                  <a:lnTo>
                    <a:pt x="1610623" y="1814439"/>
                  </a:lnTo>
                  <a:lnTo>
                    <a:pt x="1650092" y="1791309"/>
                  </a:lnTo>
                  <a:lnTo>
                    <a:pt x="1688354" y="1766645"/>
                  </a:lnTo>
                  <a:lnTo>
                    <a:pt x="1725359" y="1740494"/>
                  </a:lnTo>
                  <a:lnTo>
                    <a:pt x="1761055" y="1712904"/>
                  </a:lnTo>
                  <a:lnTo>
                    <a:pt x="1795392" y="1683921"/>
                  </a:lnTo>
                  <a:lnTo>
                    <a:pt x="1828320" y="1653593"/>
                  </a:lnTo>
                  <a:lnTo>
                    <a:pt x="1859786" y="1621966"/>
                  </a:lnTo>
                  <a:lnTo>
                    <a:pt x="1889740" y="1589087"/>
                  </a:lnTo>
                  <a:lnTo>
                    <a:pt x="1918130" y="1555004"/>
                  </a:lnTo>
                  <a:lnTo>
                    <a:pt x="1944907" y="1519763"/>
                  </a:lnTo>
                  <a:lnTo>
                    <a:pt x="1970019" y="1483411"/>
                  </a:lnTo>
                  <a:lnTo>
                    <a:pt x="1993414" y="1445995"/>
                  </a:lnTo>
                  <a:lnTo>
                    <a:pt x="2015043" y="1407562"/>
                  </a:lnTo>
                  <a:lnTo>
                    <a:pt x="2034854" y="1368160"/>
                  </a:lnTo>
                  <a:lnTo>
                    <a:pt x="2052795" y="1327835"/>
                  </a:lnTo>
                  <a:lnTo>
                    <a:pt x="2068817" y="1286633"/>
                  </a:lnTo>
                  <a:lnTo>
                    <a:pt x="2082868" y="1244603"/>
                  </a:lnTo>
                  <a:lnTo>
                    <a:pt x="2094897" y="1201791"/>
                  </a:lnTo>
                  <a:lnTo>
                    <a:pt x="2104854" y="1158244"/>
                  </a:lnTo>
                  <a:lnTo>
                    <a:pt x="2112686" y="1114009"/>
                  </a:lnTo>
                  <a:lnTo>
                    <a:pt x="2118344" y="1069133"/>
                  </a:lnTo>
                  <a:lnTo>
                    <a:pt x="2121776" y="1023663"/>
                  </a:lnTo>
                  <a:lnTo>
                    <a:pt x="2122932" y="977646"/>
                  </a:lnTo>
                  <a:lnTo>
                    <a:pt x="2121776" y="931628"/>
                  </a:lnTo>
                  <a:lnTo>
                    <a:pt x="2118344" y="886158"/>
                  </a:lnTo>
                  <a:lnTo>
                    <a:pt x="2112686" y="841282"/>
                  </a:lnTo>
                  <a:lnTo>
                    <a:pt x="2104854" y="797047"/>
                  </a:lnTo>
                  <a:lnTo>
                    <a:pt x="2094897" y="753500"/>
                  </a:lnTo>
                  <a:lnTo>
                    <a:pt x="2082868" y="710688"/>
                  </a:lnTo>
                  <a:lnTo>
                    <a:pt x="2068817" y="668658"/>
                  </a:lnTo>
                  <a:lnTo>
                    <a:pt x="2052795" y="627456"/>
                  </a:lnTo>
                  <a:lnTo>
                    <a:pt x="2034854" y="587131"/>
                  </a:lnTo>
                  <a:lnTo>
                    <a:pt x="2015043" y="547729"/>
                  </a:lnTo>
                  <a:lnTo>
                    <a:pt x="1993414" y="509296"/>
                  </a:lnTo>
                  <a:lnTo>
                    <a:pt x="1970019" y="471880"/>
                  </a:lnTo>
                  <a:lnTo>
                    <a:pt x="1944907" y="435528"/>
                  </a:lnTo>
                  <a:lnTo>
                    <a:pt x="1918130" y="400287"/>
                  </a:lnTo>
                  <a:lnTo>
                    <a:pt x="1889740" y="366204"/>
                  </a:lnTo>
                  <a:lnTo>
                    <a:pt x="1859786" y="333325"/>
                  </a:lnTo>
                  <a:lnTo>
                    <a:pt x="1828320" y="301698"/>
                  </a:lnTo>
                  <a:lnTo>
                    <a:pt x="1795392" y="271370"/>
                  </a:lnTo>
                  <a:lnTo>
                    <a:pt x="1761055" y="242387"/>
                  </a:lnTo>
                  <a:lnTo>
                    <a:pt x="1725359" y="214797"/>
                  </a:lnTo>
                  <a:lnTo>
                    <a:pt x="1688354" y="188646"/>
                  </a:lnTo>
                  <a:lnTo>
                    <a:pt x="1650092" y="163982"/>
                  </a:lnTo>
                  <a:lnTo>
                    <a:pt x="1610623" y="140852"/>
                  </a:lnTo>
                  <a:lnTo>
                    <a:pt x="1570000" y="119302"/>
                  </a:lnTo>
                  <a:lnTo>
                    <a:pt x="1528272" y="99379"/>
                  </a:lnTo>
                  <a:lnTo>
                    <a:pt x="1485490" y="81131"/>
                  </a:lnTo>
                  <a:lnTo>
                    <a:pt x="1441706" y="64605"/>
                  </a:lnTo>
                  <a:lnTo>
                    <a:pt x="1396971" y="49846"/>
                  </a:lnTo>
                  <a:lnTo>
                    <a:pt x="1351335" y="36904"/>
                  </a:lnTo>
                  <a:lnTo>
                    <a:pt x="1304850" y="25823"/>
                  </a:lnTo>
                  <a:lnTo>
                    <a:pt x="1257566" y="16652"/>
                  </a:lnTo>
                  <a:lnTo>
                    <a:pt x="1209535" y="9437"/>
                  </a:lnTo>
                  <a:lnTo>
                    <a:pt x="1160807" y="4225"/>
                  </a:lnTo>
                  <a:lnTo>
                    <a:pt x="1111434" y="1064"/>
                  </a:lnTo>
                  <a:lnTo>
                    <a:pt x="106146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0" y="977646"/>
                  </a:moveTo>
                  <a:lnTo>
                    <a:pt x="1155" y="931628"/>
                  </a:lnTo>
                  <a:lnTo>
                    <a:pt x="4587" y="886158"/>
                  </a:lnTo>
                  <a:lnTo>
                    <a:pt x="10245" y="841282"/>
                  </a:lnTo>
                  <a:lnTo>
                    <a:pt x="18077" y="797047"/>
                  </a:lnTo>
                  <a:lnTo>
                    <a:pt x="28034" y="753500"/>
                  </a:lnTo>
                  <a:lnTo>
                    <a:pt x="40063" y="710688"/>
                  </a:lnTo>
                  <a:lnTo>
                    <a:pt x="54114" y="668658"/>
                  </a:lnTo>
                  <a:lnTo>
                    <a:pt x="70136" y="627456"/>
                  </a:lnTo>
                  <a:lnTo>
                    <a:pt x="88077" y="587131"/>
                  </a:lnTo>
                  <a:lnTo>
                    <a:pt x="107888" y="547729"/>
                  </a:lnTo>
                  <a:lnTo>
                    <a:pt x="129517" y="509296"/>
                  </a:lnTo>
                  <a:lnTo>
                    <a:pt x="152912" y="471880"/>
                  </a:lnTo>
                  <a:lnTo>
                    <a:pt x="178024" y="435528"/>
                  </a:lnTo>
                  <a:lnTo>
                    <a:pt x="204801" y="400287"/>
                  </a:lnTo>
                  <a:lnTo>
                    <a:pt x="233191" y="366204"/>
                  </a:lnTo>
                  <a:lnTo>
                    <a:pt x="263145" y="333325"/>
                  </a:lnTo>
                  <a:lnTo>
                    <a:pt x="294611" y="301698"/>
                  </a:lnTo>
                  <a:lnTo>
                    <a:pt x="327539" y="271370"/>
                  </a:lnTo>
                  <a:lnTo>
                    <a:pt x="361876" y="242387"/>
                  </a:lnTo>
                  <a:lnTo>
                    <a:pt x="397572" y="214797"/>
                  </a:lnTo>
                  <a:lnTo>
                    <a:pt x="434577" y="188646"/>
                  </a:lnTo>
                  <a:lnTo>
                    <a:pt x="472839" y="163982"/>
                  </a:lnTo>
                  <a:lnTo>
                    <a:pt x="512308" y="140852"/>
                  </a:lnTo>
                  <a:lnTo>
                    <a:pt x="552931" y="119302"/>
                  </a:lnTo>
                  <a:lnTo>
                    <a:pt x="594659" y="99379"/>
                  </a:lnTo>
                  <a:lnTo>
                    <a:pt x="637441" y="81131"/>
                  </a:lnTo>
                  <a:lnTo>
                    <a:pt x="681225" y="64605"/>
                  </a:lnTo>
                  <a:lnTo>
                    <a:pt x="725960" y="49846"/>
                  </a:lnTo>
                  <a:lnTo>
                    <a:pt x="771596" y="36904"/>
                  </a:lnTo>
                  <a:lnTo>
                    <a:pt x="818081" y="25823"/>
                  </a:lnTo>
                  <a:lnTo>
                    <a:pt x="865365" y="16652"/>
                  </a:lnTo>
                  <a:lnTo>
                    <a:pt x="913396" y="9437"/>
                  </a:lnTo>
                  <a:lnTo>
                    <a:pt x="962124" y="4225"/>
                  </a:lnTo>
                  <a:lnTo>
                    <a:pt x="1011497" y="1064"/>
                  </a:lnTo>
                  <a:lnTo>
                    <a:pt x="1061465" y="0"/>
                  </a:lnTo>
                  <a:lnTo>
                    <a:pt x="1111434" y="1064"/>
                  </a:lnTo>
                  <a:lnTo>
                    <a:pt x="1160807" y="4225"/>
                  </a:lnTo>
                  <a:lnTo>
                    <a:pt x="1209535" y="9437"/>
                  </a:lnTo>
                  <a:lnTo>
                    <a:pt x="1257566" y="16652"/>
                  </a:lnTo>
                  <a:lnTo>
                    <a:pt x="1304850" y="25823"/>
                  </a:lnTo>
                  <a:lnTo>
                    <a:pt x="1351335" y="36904"/>
                  </a:lnTo>
                  <a:lnTo>
                    <a:pt x="1396971" y="49846"/>
                  </a:lnTo>
                  <a:lnTo>
                    <a:pt x="1441706" y="64605"/>
                  </a:lnTo>
                  <a:lnTo>
                    <a:pt x="1485490" y="81131"/>
                  </a:lnTo>
                  <a:lnTo>
                    <a:pt x="1528272" y="99379"/>
                  </a:lnTo>
                  <a:lnTo>
                    <a:pt x="1570000" y="119302"/>
                  </a:lnTo>
                  <a:lnTo>
                    <a:pt x="1610623" y="140852"/>
                  </a:lnTo>
                  <a:lnTo>
                    <a:pt x="1650092" y="163982"/>
                  </a:lnTo>
                  <a:lnTo>
                    <a:pt x="1688354" y="188646"/>
                  </a:lnTo>
                  <a:lnTo>
                    <a:pt x="1725359" y="214797"/>
                  </a:lnTo>
                  <a:lnTo>
                    <a:pt x="1761055" y="242387"/>
                  </a:lnTo>
                  <a:lnTo>
                    <a:pt x="1795392" y="271370"/>
                  </a:lnTo>
                  <a:lnTo>
                    <a:pt x="1828320" y="301698"/>
                  </a:lnTo>
                  <a:lnTo>
                    <a:pt x="1859786" y="333325"/>
                  </a:lnTo>
                  <a:lnTo>
                    <a:pt x="1889740" y="366204"/>
                  </a:lnTo>
                  <a:lnTo>
                    <a:pt x="1918130" y="400287"/>
                  </a:lnTo>
                  <a:lnTo>
                    <a:pt x="1944907" y="435528"/>
                  </a:lnTo>
                  <a:lnTo>
                    <a:pt x="1970019" y="471880"/>
                  </a:lnTo>
                  <a:lnTo>
                    <a:pt x="1993414" y="509296"/>
                  </a:lnTo>
                  <a:lnTo>
                    <a:pt x="2015043" y="547729"/>
                  </a:lnTo>
                  <a:lnTo>
                    <a:pt x="2034854" y="587131"/>
                  </a:lnTo>
                  <a:lnTo>
                    <a:pt x="2052795" y="627456"/>
                  </a:lnTo>
                  <a:lnTo>
                    <a:pt x="2068817" y="668658"/>
                  </a:lnTo>
                  <a:lnTo>
                    <a:pt x="2082868" y="710688"/>
                  </a:lnTo>
                  <a:lnTo>
                    <a:pt x="2094897" y="753500"/>
                  </a:lnTo>
                  <a:lnTo>
                    <a:pt x="2104854" y="797047"/>
                  </a:lnTo>
                  <a:lnTo>
                    <a:pt x="2112686" y="841282"/>
                  </a:lnTo>
                  <a:lnTo>
                    <a:pt x="2118344" y="886158"/>
                  </a:lnTo>
                  <a:lnTo>
                    <a:pt x="2121776" y="931628"/>
                  </a:lnTo>
                  <a:lnTo>
                    <a:pt x="2122932" y="977646"/>
                  </a:lnTo>
                  <a:lnTo>
                    <a:pt x="2121776" y="1023663"/>
                  </a:lnTo>
                  <a:lnTo>
                    <a:pt x="2118344" y="1069133"/>
                  </a:lnTo>
                  <a:lnTo>
                    <a:pt x="2112686" y="1114009"/>
                  </a:lnTo>
                  <a:lnTo>
                    <a:pt x="2104854" y="1158244"/>
                  </a:lnTo>
                  <a:lnTo>
                    <a:pt x="2094897" y="1201791"/>
                  </a:lnTo>
                  <a:lnTo>
                    <a:pt x="2082868" y="1244603"/>
                  </a:lnTo>
                  <a:lnTo>
                    <a:pt x="2068817" y="1286633"/>
                  </a:lnTo>
                  <a:lnTo>
                    <a:pt x="2052795" y="1327835"/>
                  </a:lnTo>
                  <a:lnTo>
                    <a:pt x="2034854" y="1368160"/>
                  </a:lnTo>
                  <a:lnTo>
                    <a:pt x="2015043" y="1407562"/>
                  </a:lnTo>
                  <a:lnTo>
                    <a:pt x="1993414" y="1445995"/>
                  </a:lnTo>
                  <a:lnTo>
                    <a:pt x="1970019" y="1483411"/>
                  </a:lnTo>
                  <a:lnTo>
                    <a:pt x="1944907" y="1519763"/>
                  </a:lnTo>
                  <a:lnTo>
                    <a:pt x="1918130" y="1555004"/>
                  </a:lnTo>
                  <a:lnTo>
                    <a:pt x="1889740" y="1589087"/>
                  </a:lnTo>
                  <a:lnTo>
                    <a:pt x="1859786" y="1621966"/>
                  </a:lnTo>
                  <a:lnTo>
                    <a:pt x="1828320" y="1653593"/>
                  </a:lnTo>
                  <a:lnTo>
                    <a:pt x="1795392" y="1683921"/>
                  </a:lnTo>
                  <a:lnTo>
                    <a:pt x="1761055" y="1712904"/>
                  </a:lnTo>
                  <a:lnTo>
                    <a:pt x="1725359" y="1740494"/>
                  </a:lnTo>
                  <a:lnTo>
                    <a:pt x="1688354" y="1766645"/>
                  </a:lnTo>
                  <a:lnTo>
                    <a:pt x="1650092" y="1791309"/>
                  </a:lnTo>
                  <a:lnTo>
                    <a:pt x="1610623" y="1814439"/>
                  </a:lnTo>
                  <a:lnTo>
                    <a:pt x="1570000" y="1835989"/>
                  </a:lnTo>
                  <a:lnTo>
                    <a:pt x="1528272" y="1855912"/>
                  </a:lnTo>
                  <a:lnTo>
                    <a:pt x="1485490" y="1874160"/>
                  </a:lnTo>
                  <a:lnTo>
                    <a:pt x="1441706" y="1890686"/>
                  </a:lnTo>
                  <a:lnTo>
                    <a:pt x="1396971" y="1905445"/>
                  </a:lnTo>
                  <a:lnTo>
                    <a:pt x="1351335" y="1918387"/>
                  </a:lnTo>
                  <a:lnTo>
                    <a:pt x="1304850" y="1929468"/>
                  </a:lnTo>
                  <a:lnTo>
                    <a:pt x="1257566" y="1938639"/>
                  </a:lnTo>
                  <a:lnTo>
                    <a:pt x="1209535" y="1945854"/>
                  </a:lnTo>
                  <a:lnTo>
                    <a:pt x="1160807" y="1951066"/>
                  </a:lnTo>
                  <a:lnTo>
                    <a:pt x="1111434" y="1954227"/>
                  </a:lnTo>
                  <a:lnTo>
                    <a:pt x="1061465" y="1955292"/>
                  </a:lnTo>
                  <a:lnTo>
                    <a:pt x="1011497" y="1954227"/>
                  </a:lnTo>
                  <a:lnTo>
                    <a:pt x="962124" y="1951066"/>
                  </a:lnTo>
                  <a:lnTo>
                    <a:pt x="913396" y="1945854"/>
                  </a:lnTo>
                  <a:lnTo>
                    <a:pt x="865365" y="1938639"/>
                  </a:lnTo>
                  <a:lnTo>
                    <a:pt x="818081" y="1929468"/>
                  </a:lnTo>
                  <a:lnTo>
                    <a:pt x="771596" y="1918387"/>
                  </a:lnTo>
                  <a:lnTo>
                    <a:pt x="725960" y="1905445"/>
                  </a:lnTo>
                  <a:lnTo>
                    <a:pt x="681225" y="1890686"/>
                  </a:lnTo>
                  <a:lnTo>
                    <a:pt x="637441" y="1874160"/>
                  </a:lnTo>
                  <a:lnTo>
                    <a:pt x="594659" y="1855912"/>
                  </a:lnTo>
                  <a:lnTo>
                    <a:pt x="552931" y="1835989"/>
                  </a:lnTo>
                  <a:lnTo>
                    <a:pt x="512308" y="1814439"/>
                  </a:lnTo>
                  <a:lnTo>
                    <a:pt x="472839" y="1791309"/>
                  </a:lnTo>
                  <a:lnTo>
                    <a:pt x="434577" y="1766645"/>
                  </a:lnTo>
                  <a:lnTo>
                    <a:pt x="397572" y="1740494"/>
                  </a:lnTo>
                  <a:lnTo>
                    <a:pt x="361876" y="1712904"/>
                  </a:lnTo>
                  <a:lnTo>
                    <a:pt x="327539" y="1683921"/>
                  </a:lnTo>
                  <a:lnTo>
                    <a:pt x="294611" y="1653593"/>
                  </a:lnTo>
                  <a:lnTo>
                    <a:pt x="263145" y="1621966"/>
                  </a:lnTo>
                  <a:lnTo>
                    <a:pt x="233191" y="1589087"/>
                  </a:lnTo>
                  <a:lnTo>
                    <a:pt x="204801" y="1555004"/>
                  </a:lnTo>
                  <a:lnTo>
                    <a:pt x="178024" y="1519763"/>
                  </a:lnTo>
                  <a:lnTo>
                    <a:pt x="152912" y="1483411"/>
                  </a:lnTo>
                  <a:lnTo>
                    <a:pt x="129517" y="1445995"/>
                  </a:lnTo>
                  <a:lnTo>
                    <a:pt x="107888" y="1407562"/>
                  </a:lnTo>
                  <a:lnTo>
                    <a:pt x="88077" y="1368160"/>
                  </a:lnTo>
                  <a:lnTo>
                    <a:pt x="70136" y="1327835"/>
                  </a:lnTo>
                  <a:lnTo>
                    <a:pt x="54114" y="1286633"/>
                  </a:lnTo>
                  <a:lnTo>
                    <a:pt x="40063" y="1244603"/>
                  </a:lnTo>
                  <a:lnTo>
                    <a:pt x="28034" y="1201791"/>
                  </a:lnTo>
                  <a:lnTo>
                    <a:pt x="18077" y="1158244"/>
                  </a:lnTo>
                  <a:lnTo>
                    <a:pt x="10245" y="1114009"/>
                  </a:lnTo>
                  <a:lnTo>
                    <a:pt x="4587" y="1069133"/>
                  </a:lnTo>
                  <a:lnTo>
                    <a:pt x="1155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569708" y="3602737"/>
            <a:ext cx="2009139" cy="1976755"/>
            <a:chOff x="7569707" y="3602735"/>
            <a:chExt cx="2009139" cy="1976755"/>
          </a:xfrm>
        </p:grpSpPr>
        <p:sp>
          <p:nvSpPr>
            <p:cNvPr id="14" name="object 14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998220" y="0"/>
                  </a:moveTo>
                  <a:lnTo>
                    <a:pt x="949854" y="1132"/>
                  </a:lnTo>
                  <a:lnTo>
                    <a:pt x="902083" y="4496"/>
                  </a:lnTo>
                  <a:lnTo>
                    <a:pt x="854959" y="10040"/>
                  </a:lnTo>
                  <a:lnTo>
                    <a:pt x="808533" y="17712"/>
                  </a:lnTo>
                  <a:lnTo>
                    <a:pt x="762858" y="27461"/>
                  </a:lnTo>
                  <a:lnTo>
                    <a:pt x="717987" y="39235"/>
                  </a:lnTo>
                  <a:lnTo>
                    <a:pt x="673970" y="52983"/>
                  </a:lnTo>
                  <a:lnTo>
                    <a:pt x="630862" y="68654"/>
                  </a:lnTo>
                  <a:lnTo>
                    <a:pt x="588714" y="86195"/>
                  </a:lnTo>
                  <a:lnTo>
                    <a:pt x="547579" y="105556"/>
                  </a:lnTo>
                  <a:lnTo>
                    <a:pt x="507508" y="126685"/>
                  </a:lnTo>
                  <a:lnTo>
                    <a:pt x="468554" y="149530"/>
                  </a:lnTo>
                  <a:lnTo>
                    <a:pt x="430769" y="174040"/>
                  </a:lnTo>
                  <a:lnTo>
                    <a:pt x="394206" y="200164"/>
                  </a:lnTo>
                  <a:lnTo>
                    <a:pt x="358917" y="227850"/>
                  </a:lnTo>
                  <a:lnTo>
                    <a:pt x="324954" y="257046"/>
                  </a:lnTo>
                  <a:lnTo>
                    <a:pt x="292369" y="287702"/>
                  </a:lnTo>
                  <a:lnTo>
                    <a:pt x="261216" y="319765"/>
                  </a:lnTo>
                  <a:lnTo>
                    <a:pt x="231545" y="353185"/>
                  </a:lnTo>
                  <a:lnTo>
                    <a:pt x="203409" y="387909"/>
                  </a:lnTo>
                  <a:lnTo>
                    <a:pt x="176861" y="423887"/>
                  </a:lnTo>
                  <a:lnTo>
                    <a:pt x="151953" y="461066"/>
                  </a:lnTo>
                  <a:lnTo>
                    <a:pt x="128737" y="499395"/>
                  </a:lnTo>
                  <a:lnTo>
                    <a:pt x="107266" y="538824"/>
                  </a:lnTo>
                  <a:lnTo>
                    <a:pt x="87591" y="579299"/>
                  </a:lnTo>
                  <a:lnTo>
                    <a:pt x="69765" y="620771"/>
                  </a:lnTo>
                  <a:lnTo>
                    <a:pt x="53841" y="663187"/>
                  </a:lnTo>
                  <a:lnTo>
                    <a:pt x="39870" y="706496"/>
                  </a:lnTo>
                  <a:lnTo>
                    <a:pt x="27905" y="750646"/>
                  </a:lnTo>
                  <a:lnTo>
                    <a:pt x="17999" y="795586"/>
                  </a:lnTo>
                  <a:lnTo>
                    <a:pt x="10202" y="841265"/>
                  </a:lnTo>
                  <a:lnTo>
                    <a:pt x="4569" y="887631"/>
                  </a:lnTo>
                  <a:lnTo>
                    <a:pt x="1151" y="934632"/>
                  </a:lnTo>
                  <a:lnTo>
                    <a:pt x="0" y="982218"/>
                  </a:lnTo>
                  <a:lnTo>
                    <a:pt x="1151" y="1029803"/>
                  </a:lnTo>
                  <a:lnTo>
                    <a:pt x="4569" y="1076804"/>
                  </a:lnTo>
                  <a:lnTo>
                    <a:pt x="10202" y="1123170"/>
                  </a:lnTo>
                  <a:lnTo>
                    <a:pt x="17999" y="1168849"/>
                  </a:lnTo>
                  <a:lnTo>
                    <a:pt x="27905" y="1213789"/>
                  </a:lnTo>
                  <a:lnTo>
                    <a:pt x="39870" y="1257939"/>
                  </a:lnTo>
                  <a:lnTo>
                    <a:pt x="53841" y="1301248"/>
                  </a:lnTo>
                  <a:lnTo>
                    <a:pt x="69765" y="1343664"/>
                  </a:lnTo>
                  <a:lnTo>
                    <a:pt x="87591" y="1385136"/>
                  </a:lnTo>
                  <a:lnTo>
                    <a:pt x="107266" y="1425611"/>
                  </a:lnTo>
                  <a:lnTo>
                    <a:pt x="128737" y="1465040"/>
                  </a:lnTo>
                  <a:lnTo>
                    <a:pt x="151953" y="1503369"/>
                  </a:lnTo>
                  <a:lnTo>
                    <a:pt x="176861" y="1540548"/>
                  </a:lnTo>
                  <a:lnTo>
                    <a:pt x="203409" y="1576526"/>
                  </a:lnTo>
                  <a:lnTo>
                    <a:pt x="231545" y="1611250"/>
                  </a:lnTo>
                  <a:lnTo>
                    <a:pt x="261216" y="1644670"/>
                  </a:lnTo>
                  <a:lnTo>
                    <a:pt x="292369" y="1676733"/>
                  </a:lnTo>
                  <a:lnTo>
                    <a:pt x="324954" y="1707389"/>
                  </a:lnTo>
                  <a:lnTo>
                    <a:pt x="358917" y="1736585"/>
                  </a:lnTo>
                  <a:lnTo>
                    <a:pt x="394206" y="1764271"/>
                  </a:lnTo>
                  <a:lnTo>
                    <a:pt x="430769" y="1790395"/>
                  </a:lnTo>
                  <a:lnTo>
                    <a:pt x="468554" y="1814905"/>
                  </a:lnTo>
                  <a:lnTo>
                    <a:pt x="507508" y="1837750"/>
                  </a:lnTo>
                  <a:lnTo>
                    <a:pt x="547579" y="1858879"/>
                  </a:lnTo>
                  <a:lnTo>
                    <a:pt x="588714" y="1878240"/>
                  </a:lnTo>
                  <a:lnTo>
                    <a:pt x="630862" y="1895781"/>
                  </a:lnTo>
                  <a:lnTo>
                    <a:pt x="673970" y="1911452"/>
                  </a:lnTo>
                  <a:lnTo>
                    <a:pt x="717987" y="1925200"/>
                  </a:lnTo>
                  <a:lnTo>
                    <a:pt x="762858" y="1936974"/>
                  </a:lnTo>
                  <a:lnTo>
                    <a:pt x="808533" y="1946723"/>
                  </a:lnTo>
                  <a:lnTo>
                    <a:pt x="854959" y="1954395"/>
                  </a:lnTo>
                  <a:lnTo>
                    <a:pt x="902083" y="1959939"/>
                  </a:lnTo>
                  <a:lnTo>
                    <a:pt x="949854" y="1963303"/>
                  </a:lnTo>
                  <a:lnTo>
                    <a:pt x="998220" y="1964436"/>
                  </a:lnTo>
                  <a:lnTo>
                    <a:pt x="1046585" y="1963303"/>
                  </a:lnTo>
                  <a:lnTo>
                    <a:pt x="1094356" y="1959939"/>
                  </a:lnTo>
                  <a:lnTo>
                    <a:pt x="1141480" y="1954395"/>
                  </a:lnTo>
                  <a:lnTo>
                    <a:pt x="1187906" y="1946723"/>
                  </a:lnTo>
                  <a:lnTo>
                    <a:pt x="1233581" y="1936974"/>
                  </a:lnTo>
                  <a:lnTo>
                    <a:pt x="1278452" y="1925200"/>
                  </a:lnTo>
                  <a:lnTo>
                    <a:pt x="1322469" y="1911452"/>
                  </a:lnTo>
                  <a:lnTo>
                    <a:pt x="1365577" y="1895781"/>
                  </a:lnTo>
                  <a:lnTo>
                    <a:pt x="1407725" y="1878240"/>
                  </a:lnTo>
                  <a:lnTo>
                    <a:pt x="1448860" y="1858879"/>
                  </a:lnTo>
                  <a:lnTo>
                    <a:pt x="1488931" y="1837750"/>
                  </a:lnTo>
                  <a:lnTo>
                    <a:pt x="1527885" y="1814905"/>
                  </a:lnTo>
                  <a:lnTo>
                    <a:pt x="1565670" y="1790395"/>
                  </a:lnTo>
                  <a:lnTo>
                    <a:pt x="1602233" y="1764271"/>
                  </a:lnTo>
                  <a:lnTo>
                    <a:pt x="1637522" y="1736585"/>
                  </a:lnTo>
                  <a:lnTo>
                    <a:pt x="1671485" y="1707389"/>
                  </a:lnTo>
                  <a:lnTo>
                    <a:pt x="1704070" y="1676733"/>
                  </a:lnTo>
                  <a:lnTo>
                    <a:pt x="1735223" y="1644670"/>
                  </a:lnTo>
                  <a:lnTo>
                    <a:pt x="1764894" y="1611250"/>
                  </a:lnTo>
                  <a:lnTo>
                    <a:pt x="1793030" y="1576526"/>
                  </a:lnTo>
                  <a:lnTo>
                    <a:pt x="1819578" y="1540548"/>
                  </a:lnTo>
                  <a:lnTo>
                    <a:pt x="1844486" y="1503369"/>
                  </a:lnTo>
                  <a:lnTo>
                    <a:pt x="1867702" y="1465040"/>
                  </a:lnTo>
                  <a:lnTo>
                    <a:pt x="1889173" y="1425611"/>
                  </a:lnTo>
                  <a:lnTo>
                    <a:pt x="1908848" y="1385136"/>
                  </a:lnTo>
                  <a:lnTo>
                    <a:pt x="1926674" y="1343664"/>
                  </a:lnTo>
                  <a:lnTo>
                    <a:pt x="1942598" y="1301248"/>
                  </a:lnTo>
                  <a:lnTo>
                    <a:pt x="1956569" y="1257939"/>
                  </a:lnTo>
                  <a:lnTo>
                    <a:pt x="1968534" y="1213789"/>
                  </a:lnTo>
                  <a:lnTo>
                    <a:pt x="1978440" y="1168849"/>
                  </a:lnTo>
                  <a:lnTo>
                    <a:pt x="1986237" y="1123170"/>
                  </a:lnTo>
                  <a:lnTo>
                    <a:pt x="1991870" y="1076804"/>
                  </a:lnTo>
                  <a:lnTo>
                    <a:pt x="1995288" y="1029803"/>
                  </a:lnTo>
                  <a:lnTo>
                    <a:pt x="1996440" y="982218"/>
                  </a:lnTo>
                  <a:lnTo>
                    <a:pt x="1995288" y="934632"/>
                  </a:lnTo>
                  <a:lnTo>
                    <a:pt x="1991870" y="887631"/>
                  </a:lnTo>
                  <a:lnTo>
                    <a:pt x="1986237" y="841265"/>
                  </a:lnTo>
                  <a:lnTo>
                    <a:pt x="1978440" y="795586"/>
                  </a:lnTo>
                  <a:lnTo>
                    <a:pt x="1968534" y="750646"/>
                  </a:lnTo>
                  <a:lnTo>
                    <a:pt x="1956569" y="706496"/>
                  </a:lnTo>
                  <a:lnTo>
                    <a:pt x="1942598" y="663187"/>
                  </a:lnTo>
                  <a:lnTo>
                    <a:pt x="1926674" y="620771"/>
                  </a:lnTo>
                  <a:lnTo>
                    <a:pt x="1908848" y="579299"/>
                  </a:lnTo>
                  <a:lnTo>
                    <a:pt x="1889173" y="538824"/>
                  </a:lnTo>
                  <a:lnTo>
                    <a:pt x="1867702" y="499395"/>
                  </a:lnTo>
                  <a:lnTo>
                    <a:pt x="1844486" y="461066"/>
                  </a:lnTo>
                  <a:lnTo>
                    <a:pt x="1819578" y="423887"/>
                  </a:lnTo>
                  <a:lnTo>
                    <a:pt x="1793030" y="387909"/>
                  </a:lnTo>
                  <a:lnTo>
                    <a:pt x="1764894" y="353185"/>
                  </a:lnTo>
                  <a:lnTo>
                    <a:pt x="1735223" y="319765"/>
                  </a:lnTo>
                  <a:lnTo>
                    <a:pt x="1704070" y="287702"/>
                  </a:lnTo>
                  <a:lnTo>
                    <a:pt x="1671485" y="257046"/>
                  </a:lnTo>
                  <a:lnTo>
                    <a:pt x="1637522" y="227850"/>
                  </a:lnTo>
                  <a:lnTo>
                    <a:pt x="1602233" y="200164"/>
                  </a:lnTo>
                  <a:lnTo>
                    <a:pt x="1565670" y="174040"/>
                  </a:lnTo>
                  <a:lnTo>
                    <a:pt x="1527885" y="149530"/>
                  </a:lnTo>
                  <a:lnTo>
                    <a:pt x="1488931" y="126685"/>
                  </a:lnTo>
                  <a:lnTo>
                    <a:pt x="1448860" y="105556"/>
                  </a:lnTo>
                  <a:lnTo>
                    <a:pt x="1407725" y="86195"/>
                  </a:lnTo>
                  <a:lnTo>
                    <a:pt x="1365577" y="68654"/>
                  </a:lnTo>
                  <a:lnTo>
                    <a:pt x="1322469" y="52983"/>
                  </a:lnTo>
                  <a:lnTo>
                    <a:pt x="1278452" y="39235"/>
                  </a:lnTo>
                  <a:lnTo>
                    <a:pt x="1233581" y="27461"/>
                  </a:lnTo>
                  <a:lnTo>
                    <a:pt x="1187906" y="17712"/>
                  </a:lnTo>
                  <a:lnTo>
                    <a:pt x="1141480" y="10040"/>
                  </a:lnTo>
                  <a:lnTo>
                    <a:pt x="1094356" y="4496"/>
                  </a:lnTo>
                  <a:lnTo>
                    <a:pt x="1046585" y="1132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0" y="982218"/>
                  </a:moveTo>
                  <a:lnTo>
                    <a:pt x="1151" y="934632"/>
                  </a:lnTo>
                  <a:lnTo>
                    <a:pt x="4569" y="887631"/>
                  </a:lnTo>
                  <a:lnTo>
                    <a:pt x="10202" y="841265"/>
                  </a:lnTo>
                  <a:lnTo>
                    <a:pt x="17999" y="795586"/>
                  </a:lnTo>
                  <a:lnTo>
                    <a:pt x="27905" y="750646"/>
                  </a:lnTo>
                  <a:lnTo>
                    <a:pt x="39870" y="706496"/>
                  </a:lnTo>
                  <a:lnTo>
                    <a:pt x="53841" y="663187"/>
                  </a:lnTo>
                  <a:lnTo>
                    <a:pt x="69765" y="620771"/>
                  </a:lnTo>
                  <a:lnTo>
                    <a:pt x="87591" y="579299"/>
                  </a:lnTo>
                  <a:lnTo>
                    <a:pt x="107266" y="538824"/>
                  </a:lnTo>
                  <a:lnTo>
                    <a:pt x="128737" y="499395"/>
                  </a:lnTo>
                  <a:lnTo>
                    <a:pt x="151953" y="461066"/>
                  </a:lnTo>
                  <a:lnTo>
                    <a:pt x="176861" y="423887"/>
                  </a:lnTo>
                  <a:lnTo>
                    <a:pt x="203409" y="387909"/>
                  </a:lnTo>
                  <a:lnTo>
                    <a:pt x="231545" y="353185"/>
                  </a:lnTo>
                  <a:lnTo>
                    <a:pt x="261216" y="319765"/>
                  </a:lnTo>
                  <a:lnTo>
                    <a:pt x="292369" y="287702"/>
                  </a:lnTo>
                  <a:lnTo>
                    <a:pt x="324954" y="257046"/>
                  </a:lnTo>
                  <a:lnTo>
                    <a:pt x="358917" y="227850"/>
                  </a:lnTo>
                  <a:lnTo>
                    <a:pt x="394206" y="200164"/>
                  </a:lnTo>
                  <a:lnTo>
                    <a:pt x="430769" y="174040"/>
                  </a:lnTo>
                  <a:lnTo>
                    <a:pt x="468554" y="149530"/>
                  </a:lnTo>
                  <a:lnTo>
                    <a:pt x="507508" y="126685"/>
                  </a:lnTo>
                  <a:lnTo>
                    <a:pt x="547579" y="105556"/>
                  </a:lnTo>
                  <a:lnTo>
                    <a:pt x="588714" y="86195"/>
                  </a:lnTo>
                  <a:lnTo>
                    <a:pt x="630862" y="68654"/>
                  </a:lnTo>
                  <a:lnTo>
                    <a:pt x="673970" y="52983"/>
                  </a:lnTo>
                  <a:lnTo>
                    <a:pt x="717987" y="39235"/>
                  </a:lnTo>
                  <a:lnTo>
                    <a:pt x="762858" y="27461"/>
                  </a:lnTo>
                  <a:lnTo>
                    <a:pt x="808533" y="17712"/>
                  </a:lnTo>
                  <a:lnTo>
                    <a:pt x="854959" y="10040"/>
                  </a:lnTo>
                  <a:lnTo>
                    <a:pt x="902083" y="4496"/>
                  </a:lnTo>
                  <a:lnTo>
                    <a:pt x="949854" y="1132"/>
                  </a:lnTo>
                  <a:lnTo>
                    <a:pt x="998220" y="0"/>
                  </a:lnTo>
                  <a:lnTo>
                    <a:pt x="1046585" y="1132"/>
                  </a:lnTo>
                  <a:lnTo>
                    <a:pt x="1094356" y="4496"/>
                  </a:lnTo>
                  <a:lnTo>
                    <a:pt x="1141480" y="10040"/>
                  </a:lnTo>
                  <a:lnTo>
                    <a:pt x="1187906" y="17712"/>
                  </a:lnTo>
                  <a:lnTo>
                    <a:pt x="1233581" y="27461"/>
                  </a:lnTo>
                  <a:lnTo>
                    <a:pt x="1278452" y="39235"/>
                  </a:lnTo>
                  <a:lnTo>
                    <a:pt x="1322469" y="52983"/>
                  </a:lnTo>
                  <a:lnTo>
                    <a:pt x="1365577" y="68654"/>
                  </a:lnTo>
                  <a:lnTo>
                    <a:pt x="1407725" y="86195"/>
                  </a:lnTo>
                  <a:lnTo>
                    <a:pt x="1448860" y="105556"/>
                  </a:lnTo>
                  <a:lnTo>
                    <a:pt x="1488931" y="126685"/>
                  </a:lnTo>
                  <a:lnTo>
                    <a:pt x="1527885" y="149530"/>
                  </a:lnTo>
                  <a:lnTo>
                    <a:pt x="1565670" y="174040"/>
                  </a:lnTo>
                  <a:lnTo>
                    <a:pt x="1602233" y="200164"/>
                  </a:lnTo>
                  <a:lnTo>
                    <a:pt x="1637522" y="227850"/>
                  </a:lnTo>
                  <a:lnTo>
                    <a:pt x="1671485" y="257046"/>
                  </a:lnTo>
                  <a:lnTo>
                    <a:pt x="1704070" y="287702"/>
                  </a:lnTo>
                  <a:lnTo>
                    <a:pt x="1735223" y="319765"/>
                  </a:lnTo>
                  <a:lnTo>
                    <a:pt x="1764894" y="353185"/>
                  </a:lnTo>
                  <a:lnTo>
                    <a:pt x="1793030" y="387909"/>
                  </a:lnTo>
                  <a:lnTo>
                    <a:pt x="1819578" y="423887"/>
                  </a:lnTo>
                  <a:lnTo>
                    <a:pt x="1844486" y="461066"/>
                  </a:lnTo>
                  <a:lnTo>
                    <a:pt x="1867702" y="499395"/>
                  </a:lnTo>
                  <a:lnTo>
                    <a:pt x="1889173" y="538824"/>
                  </a:lnTo>
                  <a:lnTo>
                    <a:pt x="1908848" y="579299"/>
                  </a:lnTo>
                  <a:lnTo>
                    <a:pt x="1926674" y="620771"/>
                  </a:lnTo>
                  <a:lnTo>
                    <a:pt x="1942598" y="663187"/>
                  </a:lnTo>
                  <a:lnTo>
                    <a:pt x="1956569" y="706496"/>
                  </a:lnTo>
                  <a:lnTo>
                    <a:pt x="1968534" y="750646"/>
                  </a:lnTo>
                  <a:lnTo>
                    <a:pt x="1978440" y="795586"/>
                  </a:lnTo>
                  <a:lnTo>
                    <a:pt x="1986237" y="841265"/>
                  </a:lnTo>
                  <a:lnTo>
                    <a:pt x="1991870" y="887631"/>
                  </a:lnTo>
                  <a:lnTo>
                    <a:pt x="1995288" y="934632"/>
                  </a:lnTo>
                  <a:lnTo>
                    <a:pt x="1996440" y="982218"/>
                  </a:lnTo>
                  <a:lnTo>
                    <a:pt x="1995288" y="1029803"/>
                  </a:lnTo>
                  <a:lnTo>
                    <a:pt x="1991870" y="1076804"/>
                  </a:lnTo>
                  <a:lnTo>
                    <a:pt x="1986237" y="1123170"/>
                  </a:lnTo>
                  <a:lnTo>
                    <a:pt x="1978440" y="1168849"/>
                  </a:lnTo>
                  <a:lnTo>
                    <a:pt x="1968534" y="1213789"/>
                  </a:lnTo>
                  <a:lnTo>
                    <a:pt x="1956569" y="1257939"/>
                  </a:lnTo>
                  <a:lnTo>
                    <a:pt x="1942598" y="1301248"/>
                  </a:lnTo>
                  <a:lnTo>
                    <a:pt x="1926674" y="1343664"/>
                  </a:lnTo>
                  <a:lnTo>
                    <a:pt x="1908848" y="1385136"/>
                  </a:lnTo>
                  <a:lnTo>
                    <a:pt x="1889173" y="1425611"/>
                  </a:lnTo>
                  <a:lnTo>
                    <a:pt x="1867702" y="1465040"/>
                  </a:lnTo>
                  <a:lnTo>
                    <a:pt x="1844486" y="1503369"/>
                  </a:lnTo>
                  <a:lnTo>
                    <a:pt x="1819578" y="1540548"/>
                  </a:lnTo>
                  <a:lnTo>
                    <a:pt x="1793030" y="1576526"/>
                  </a:lnTo>
                  <a:lnTo>
                    <a:pt x="1764894" y="1611250"/>
                  </a:lnTo>
                  <a:lnTo>
                    <a:pt x="1735223" y="1644670"/>
                  </a:lnTo>
                  <a:lnTo>
                    <a:pt x="1704070" y="1676733"/>
                  </a:lnTo>
                  <a:lnTo>
                    <a:pt x="1671485" y="1707389"/>
                  </a:lnTo>
                  <a:lnTo>
                    <a:pt x="1637522" y="1736585"/>
                  </a:lnTo>
                  <a:lnTo>
                    <a:pt x="1602233" y="1764271"/>
                  </a:lnTo>
                  <a:lnTo>
                    <a:pt x="1565670" y="1790395"/>
                  </a:lnTo>
                  <a:lnTo>
                    <a:pt x="1527885" y="1814905"/>
                  </a:lnTo>
                  <a:lnTo>
                    <a:pt x="1488931" y="1837750"/>
                  </a:lnTo>
                  <a:lnTo>
                    <a:pt x="1448860" y="1858879"/>
                  </a:lnTo>
                  <a:lnTo>
                    <a:pt x="1407725" y="1878240"/>
                  </a:lnTo>
                  <a:lnTo>
                    <a:pt x="1365577" y="1895781"/>
                  </a:lnTo>
                  <a:lnTo>
                    <a:pt x="1322469" y="1911452"/>
                  </a:lnTo>
                  <a:lnTo>
                    <a:pt x="1278452" y="1925200"/>
                  </a:lnTo>
                  <a:lnTo>
                    <a:pt x="1233581" y="1936974"/>
                  </a:lnTo>
                  <a:lnTo>
                    <a:pt x="1187906" y="1946723"/>
                  </a:lnTo>
                  <a:lnTo>
                    <a:pt x="1141480" y="1954395"/>
                  </a:lnTo>
                  <a:lnTo>
                    <a:pt x="1094356" y="1959939"/>
                  </a:lnTo>
                  <a:lnTo>
                    <a:pt x="1046585" y="1963303"/>
                  </a:lnTo>
                  <a:lnTo>
                    <a:pt x="998220" y="1964436"/>
                  </a:lnTo>
                  <a:lnTo>
                    <a:pt x="949854" y="1963303"/>
                  </a:lnTo>
                  <a:lnTo>
                    <a:pt x="902083" y="1959939"/>
                  </a:lnTo>
                  <a:lnTo>
                    <a:pt x="854959" y="1954395"/>
                  </a:lnTo>
                  <a:lnTo>
                    <a:pt x="808533" y="1946723"/>
                  </a:lnTo>
                  <a:lnTo>
                    <a:pt x="762858" y="1936974"/>
                  </a:lnTo>
                  <a:lnTo>
                    <a:pt x="717987" y="1925200"/>
                  </a:lnTo>
                  <a:lnTo>
                    <a:pt x="673970" y="1911452"/>
                  </a:lnTo>
                  <a:lnTo>
                    <a:pt x="630862" y="1895781"/>
                  </a:lnTo>
                  <a:lnTo>
                    <a:pt x="588714" y="1878240"/>
                  </a:lnTo>
                  <a:lnTo>
                    <a:pt x="547579" y="1858879"/>
                  </a:lnTo>
                  <a:lnTo>
                    <a:pt x="507508" y="1837750"/>
                  </a:lnTo>
                  <a:lnTo>
                    <a:pt x="468554" y="1814905"/>
                  </a:lnTo>
                  <a:lnTo>
                    <a:pt x="430769" y="1790395"/>
                  </a:lnTo>
                  <a:lnTo>
                    <a:pt x="394206" y="1764271"/>
                  </a:lnTo>
                  <a:lnTo>
                    <a:pt x="358917" y="1736585"/>
                  </a:lnTo>
                  <a:lnTo>
                    <a:pt x="324954" y="1707389"/>
                  </a:lnTo>
                  <a:lnTo>
                    <a:pt x="292369" y="1676733"/>
                  </a:lnTo>
                  <a:lnTo>
                    <a:pt x="261216" y="1644670"/>
                  </a:lnTo>
                  <a:lnTo>
                    <a:pt x="231545" y="1611250"/>
                  </a:lnTo>
                  <a:lnTo>
                    <a:pt x="203409" y="1576526"/>
                  </a:lnTo>
                  <a:lnTo>
                    <a:pt x="176861" y="1540548"/>
                  </a:lnTo>
                  <a:lnTo>
                    <a:pt x="151953" y="1503369"/>
                  </a:lnTo>
                  <a:lnTo>
                    <a:pt x="128737" y="1465040"/>
                  </a:lnTo>
                  <a:lnTo>
                    <a:pt x="107266" y="1425611"/>
                  </a:lnTo>
                  <a:lnTo>
                    <a:pt x="87591" y="1385136"/>
                  </a:lnTo>
                  <a:lnTo>
                    <a:pt x="69765" y="1343664"/>
                  </a:lnTo>
                  <a:lnTo>
                    <a:pt x="53841" y="1301248"/>
                  </a:lnTo>
                  <a:lnTo>
                    <a:pt x="39870" y="1257939"/>
                  </a:lnTo>
                  <a:lnTo>
                    <a:pt x="27905" y="1213789"/>
                  </a:lnTo>
                  <a:lnTo>
                    <a:pt x="17999" y="1168849"/>
                  </a:lnTo>
                  <a:lnTo>
                    <a:pt x="10202" y="1123170"/>
                  </a:lnTo>
                  <a:lnTo>
                    <a:pt x="4569" y="1076804"/>
                  </a:lnTo>
                  <a:lnTo>
                    <a:pt x="1151" y="1029803"/>
                  </a:lnTo>
                  <a:lnTo>
                    <a:pt x="0" y="982218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9813035" y="3611879"/>
            <a:ext cx="2095500" cy="1967864"/>
            <a:chOff x="9813035" y="3611879"/>
            <a:chExt cx="2095500" cy="1967864"/>
          </a:xfrm>
        </p:grpSpPr>
        <p:sp>
          <p:nvSpPr>
            <p:cNvPr id="17" name="object 17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1041653" y="0"/>
                  </a:moveTo>
                  <a:lnTo>
                    <a:pt x="992616" y="1064"/>
                  </a:lnTo>
                  <a:lnTo>
                    <a:pt x="944163" y="4225"/>
                  </a:lnTo>
                  <a:lnTo>
                    <a:pt x="896343" y="9437"/>
                  </a:lnTo>
                  <a:lnTo>
                    <a:pt x="849208" y="16652"/>
                  </a:lnTo>
                  <a:lnTo>
                    <a:pt x="802805" y="25823"/>
                  </a:lnTo>
                  <a:lnTo>
                    <a:pt x="757187" y="36904"/>
                  </a:lnTo>
                  <a:lnTo>
                    <a:pt x="712402" y="49846"/>
                  </a:lnTo>
                  <a:lnTo>
                    <a:pt x="668502" y="64605"/>
                  </a:lnTo>
                  <a:lnTo>
                    <a:pt x="625535" y="81131"/>
                  </a:lnTo>
                  <a:lnTo>
                    <a:pt x="583552" y="99379"/>
                  </a:lnTo>
                  <a:lnTo>
                    <a:pt x="542602" y="119302"/>
                  </a:lnTo>
                  <a:lnTo>
                    <a:pt x="502737" y="140852"/>
                  </a:lnTo>
                  <a:lnTo>
                    <a:pt x="464005" y="163982"/>
                  </a:lnTo>
                  <a:lnTo>
                    <a:pt x="426457" y="188646"/>
                  </a:lnTo>
                  <a:lnTo>
                    <a:pt x="390143" y="214797"/>
                  </a:lnTo>
                  <a:lnTo>
                    <a:pt x="355114" y="242387"/>
                  </a:lnTo>
                  <a:lnTo>
                    <a:pt x="321417" y="271370"/>
                  </a:lnTo>
                  <a:lnTo>
                    <a:pt x="289105" y="301698"/>
                  </a:lnTo>
                  <a:lnTo>
                    <a:pt x="258227" y="333325"/>
                  </a:lnTo>
                  <a:lnTo>
                    <a:pt x="228833" y="366204"/>
                  </a:lnTo>
                  <a:lnTo>
                    <a:pt x="200972" y="400287"/>
                  </a:lnTo>
                  <a:lnTo>
                    <a:pt x="174696" y="435528"/>
                  </a:lnTo>
                  <a:lnTo>
                    <a:pt x="150054" y="471880"/>
                  </a:lnTo>
                  <a:lnTo>
                    <a:pt x="127095" y="509296"/>
                  </a:lnTo>
                  <a:lnTo>
                    <a:pt x="105871" y="547729"/>
                  </a:lnTo>
                  <a:lnTo>
                    <a:pt x="86430" y="587131"/>
                  </a:lnTo>
                  <a:lnTo>
                    <a:pt x="68824" y="627456"/>
                  </a:lnTo>
                  <a:lnTo>
                    <a:pt x="53102" y="668658"/>
                  </a:lnTo>
                  <a:lnTo>
                    <a:pt x="39313" y="710688"/>
                  </a:lnTo>
                  <a:lnTo>
                    <a:pt x="27509" y="753500"/>
                  </a:lnTo>
                  <a:lnTo>
                    <a:pt x="17739" y="797047"/>
                  </a:lnTo>
                  <a:lnTo>
                    <a:pt x="10053" y="841282"/>
                  </a:lnTo>
                  <a:lnTo>
                    <a:pt x="4501" y="886158"/>
                  </a:lnTo>
                  <a:lnTo>
                    <a:pt x="1133" y="931628"/>
                  </a:lnTo>
                  <a:lnTo>
                    <a:pt x="0" y="977646"/>
                  </a:lnTo>
                  <a:lnTo>
                    <a:pt x="1133" y="1023663"/>
                  </a:lnTo>
                  <a:lnTo>
                    <a:pt x="4501" y="1069133"/>
                  </a:lnTo>
                  <a:lnTo>
                    <a:pt x="10053" y="1114009"/>
                  </a:lnTo>
                  <a:lnTo>
                    <a:pt x="17739" y="1158244"/>
                  </a:lnTo>
                  <a:lnTo>
                    <a:pt x="27509" y="1201791"/>
                  </a:lnTo>
                  <a:lnTo>
                    <a:pt x="39313" y="1244603"/>
                  </a:lnTo>
                  <a:lnTo>
                    <a:pt x="53102" y="1286633"/>
                  </a:lnTo>
                  <a:lnTo>
                    <a:pt x="68824" y="1327835"/>
                  </a:lnTo>
                  <a:lnTo>
                    <a:pt x="86430" y="1368160"/>
                  </a:lnTo>
                  <a:lnTo>
                    <a:pt x="105871" y="1407562"/>
                  </a:lnTo>
                  <a:lnTo>
                    <a:pt x="127095" y="1445995"/>
                  </a:lnTo>
                  <a:lnTo>
                    <a:pt x="150054" y="1483411"/>
                  </a:lnTo>
                  <a:lnTo>
                    <a:pt x="174696" y="1519763"/>
                  </a:lnTo>
                  <a:lnTo>
                    <a:pt x="200972" y="1555004"/>
                  </a:lnTo>
                  <a:lnTo>
                    <a:pt x="228833" y="1589087"/>
                  </a:lnTo>
                  <a:lnTo>
                    <a:pt x="258227" y="1621966"/>
                  </a:lnTo>
                  <a:lnTo>
                    <a:pt x="289105" y="1653593"/>
                  </a:lnTo>
                  <a:lnTo>
                    <a:pt x="321417" y="1683921"/>
                  </a:lnTo>
                  <a:lnTo>
                    <a:pt x="355114" y="1712904"/>
                  </a:lnTo>
                  <a:lnTo>
                    <a:pt x="390144" y="1740494"/>
                  </a:lnTo>
                  <a:lnTo>
                    <a:pt x="426457" y="1766645"/>
                  </a:lnTo>
                  <a:lnTo>
                    <a:pt x="464005" y="1791309"/>
                  </a:lnTo>
                  <a:lnTo>
                    <a:pt x="502737" y="1814439"/>
                  </a:lnTo>
                  <a:lnTo>
                    <a:pt x="542602" y="1835989"/>
                  </a:lnTo>
                  <a:lnTo>
                    <a:pt x="583552" y="1855912"/>
                  </a:lnTo>
                  <a:lnTo>
                    <a:pt x="625535" y="1874160"/>
                  </a:lnTo>
                  <a:lnTo>
                    <a:pt x="668502" y="1890686"/>
                  </a:lnTo>
                  <a:lnTo>
                    <a:pt x="712402" y="1905445"/>
                  </a:lnTo>
                  <a:lnTo>
                    <a:pt x="757187" y="1918387"/>
                  </a:lnTo>
                  <a:lnTo>
                    <a:pt x="802805" y="1929468"/>
                  </a:lnTo>
                  <a:lnTo>
                    <a:pt x="849208" y="1938639"/>
                  </a:lnTo>
                  <a:lnTo>
                    <a:pt x="896343" y="1945854"/>
                  </a:lnTo>
                  <a:lnTo>
                    <a:pt x="944163" y="1951066"/>
                  </a:lnTo>
                  <a:lnTo>
                    <a:pt x="992616" y="1954227"/>
                  </a:lnTo>
                  <a:lnTo>
                    <a:pt x="1041653" y="1955292"/>
                  </a:lnTo>
                  <a:lnTo>
                    <a:pt x="1090691" y="1954227"/>
                  </a:lnTo>
                  <a:lnTo>
                    <a:pt x="1139144" y="1951066"/>
                  </a:lnTo>
                  <a:lnTo>
                    <a:pt x="1186964" y="1945854"/>
                  </a:lnTo>
                  <a:lnTo>
                    <a:pt x="1234099" y="1938639"/>
                  </a:lnTo>
                  <a:lnTo>
                    <a:pt x="1280502" y="1929468"/>
                  </a:lnTo>
                  <a:lnTo>
                    <a:pt x="1326120" y="1918387"/>
                  </a:lnTo>
                  <a:lnTo>
                    <a:pt x="1370905" y="1905445"/>
                  </a:lnTo>
                  <a:lnTo>
                    <a:pt x="1414805" y="1890686"/>
                  </a:lnTo>
                  <a:lnTo>
                    <a:pt x="1457772" y="1874160"/>
                  </a:lnTo>
                  <a:lnTo>
                    <a:pt x="1499755" y="1855912"/>
                  </a:lnTo>
                  <a:lnTo>
                    <a:pt x="1540705" y="1835989"/>
                  </a:lnTo>
                  <a:lnTo>
                    <a:pt x="1580570" y="1814439"/>
                  </a:lnTo>
                  <a:lnTo>
                    <a:pt x="1619302" y="1791309"/>
                  </a:lnTo>
                  <a:lnTo>
                    <a:pt x="1656850" y="1766645"/>
                  </a:lnTo>
                  <a:lnTo>
                    <a:pt x="1693164" y="1740494"/>
                  </a:lnTo>
                  <a:lnTo>
                    <a:pt x="1728193" y="1712904"/>
                  </a:lnTo>
                  <a:lnTo>
                    <a:pt x="1761890" y="1683921"/>
                  </a:lnTo>
                  <a:lnTo>
                    <a:pt x="1794202" y="1653593"/>
                  </a:lnTo>
                  <a:lnTo>
                    <a:pt x="1825080" y="1621966"/>
                  </a:lnTo>
                  <a:lnTo>
                    <a:pt x="1854474" y="1589087"/>
                  </a:lnTo>
                  <a:lnTo>
                    <a:pt x="1882335" y="1555004"/>
                  </a:lnTo>
                  <a:lnTo>
                    <a:pt x="1908611" y="1519763"/>
                  </a:lnTo>
                  <a:lnTo>
                    <a:pt x="1933253" y="1483411"/>
                  </a:lnTo>
                  <a:lnTo>
                    <a:pt x="1956212" y="1445995"/>
                  </a:lnTo>
                  <a:lnTo>
                    <a:pt x="1977436" y="1407562"/>
                  </a:lnTo>
                  <a:lnTo>
                    <a:pt x="1996877" y="1368160"/>
                  </a:lnTo>
                  <a:lnTo>
                    <a:pt x="2014483" y="1327835"/>
                  </a:lnTo>
                  <a:lnTo>
                    <a:pt x="2030205" y="1286633"/>
                  </a:lnTo>
                  <a:lnTo>
                    <a:pt x="2043994" y="1244603"/>
                  </a:lnTo>
                  <a:lnTo>
                    <a:pt x="2055798" y="1201791"/>
                  </a:lnTo>
                  <a:lnTo>
                    <a:pt x="2065568" y="1158244"/>
                  </a:lnTo>
                  <a:lnTo>
                    <a:pt x="2073254" y="1114009"/>
                  </a:lnTo>
                  <a:lnTo>
                    <a:pt x="2078806" y="1069133"/>
                  </a:lnTo>
                  <a:lnTo>
                    <a:pt x="2082174" y="1023663"/>
                  </a:lnTo>
                  <a:lnTo>
                    <a:pt x="2083308" y="977646"/>
                  </a:lnTo>
                  <a:lnTo>
                    <a:pt x="2082174" y="931628"/>
                  </a:lnTo>
                  <a:lnTo>
                    <a:pt x="2078806" y="886158"/>
                  </a:lnTo>
                  <a:lnTo>
                    <a:pt x="2073254" y="841282"/>
                  </a:lnTo>
                  <a:lnTo>
                    <a:pt x="2065568" y="797047"/>
                  </a:lnTo>
                  <a:lnTo>
                    <a:pt x="2055798" y="753500"/>
                  </a:lnTo>
                  <a:lnTo>
                    <a:pt x="2043994" y="710688"/>
                  </a:lnTo>
                  <a:lnTo>
                    <a:pt x="2030205" y="668658"/>
                  </a:lnTo>
                  <a:lnTo>
                    <a:pt x="2014483" y="627456"/>
                  </a:lnTo>
                  <a:lnTo>
                    <a:pt x="1996877" y="587131"/>
                  </a:lnTo>
                  <a:lnTo>
                    <a:pt x="1977436" y="547729"/>
                  </a:lnTo>
                  <a:lnTo>
                    <a:pt x="1956212" y="509296"/>
                  </a:lnTo>
                  <a:lnTo>
                    <a:pt x="1933253" y="471880"/>
                  </a:lnTo>
                  <a:lnTo>
                    <a:pt x="1908611" y="435528"/>
                  </a:lnTo>
                  <a:lnTo>
                    <a:pt x="1882335" y="400287"/>
                  </a:lnTo>
                  <a:lnTo>
                    <a:pt x="1854474" y="366204"/>
                  </a:lnTo>
                  <a:lnTo>
                    <a:pt x="1825080" y="333325"/>
                  </a:lnTo>
                  <a:lnTo>
                    <a:pt x="1794202" y="301698"/>
                  </a:lnTo>
                  <a:lnTo>
                    <a:pt x="1761890" y="271370"/>
                  </a:lnTo>
                  <a:lnTo>
                    <a:pt x="1728193" y="242387"/>
                  </a:lnTo>
                  <a:lnTo>
                    <a:pt x="1693164" y="214797"/>
                  </a:lnTo>
                  <a:lnTo>
                    <a:pt x="1656850" y="188646"/>
                  </a:lnTo>
                  <a:lnTo>
                    <a:pt x="1619302" y="163982"/>
                  </a:lnTo>
                  <a:lnTo>
                    <a:pt x="1580570" y="140852"/>
                  </a:lnTo>
                  <a:lnTo>
                    <a:pt x="1540705" y="119302"/>
                  </a:lnTo>
                  <a:lnTo>
                    <a:pt x="1499755" y="99379"/>
                  </a:lnTo>
                  <a:lnTo>
                    <a:pt x="1457772" y="81131"/>
                  </a:lnTo>
                  <a:lnTo>
                    <a:pt x="1414805" y="64605"/>
                  </a:lnTo>
                  <a:lnTo>
                    <a:pt x="1370905" y="49846"/>
                  </a:lnTo>
                  <a:lnTo>
                    <a:pt x="1326120" y="36904"/>
                  </a:lnTo>
                  <a:lnTo>
                    <a:pt x="1280502" y="25823"/>
                  </a:lnTo>
                  <a:lnTo>
                    <a:pt x="1234099" y="16652"/>
                  </a:lnTo>
                  <a:lnTo>
                    <a:pt x="1186964" y="9437"/>
                  </a:lnTo>
                  <a:lnTo>
                    <a:pt x="1139144" y="4225"/>
                  </a:lnTo>
                  <a:lnTo>
                    <a:pt x="1090691" y="1064"/>
                  </a:lnTo>
                  <a:lnTo>
                    <a:pt x="10416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0" y="977646"/>
                  </a:moveTo>
                  <a:lnTo>
                    <a:pt x="1133" y="931628"/>
                  </a:lnTo>
                  <a:lnTo>
                    <a:pt x="4501" y="886158"/>
                  </a:lnTo>
                  <a:lnTo>
                    <a:pt x="10053" y="841282"/>
                  </a:lnTo>
                  <a:lnTo>
                    <a:pt x="17739" y="797047"/>
                  </a:lnTo>
                  <a:lnTo>
                    <a:pt x="27509" y="753500"/>
                  </a:lnTo>
                  <a:lnTo>
                    <a:pt x="39313" y="710688"/>
                  </a:lnTo>
                  <a:lnTo>
                    <a:pt x="53102" y="668658"/>
                  </a:lnTo>
                  <a:lnTo>
                    <a:pt x="68824" y="627456"/>
                  </a:lnTo>
                  <a:lnTo>
                    <a:pt x="86430" y="587131"/>
                  </a:lnTo>
                  <a:lnTo>
                    <a:pt x="105871" y="547729"/>
                  </a:lnTo>
                  <a:lnTo>
                    <a:pt x="127095" y="509296"/>
                  </a:lnTo>
                  <a:lnTo>
                    <a:pt x="150054" y="471880"/>
                  </a:lnTo>
                  <a:lnTo>
                    <a:pt x="174696" y="435528"/>
                  </a:lnTo>
                  <a:lnTo>
                    <a:pt x="200972" y="400287"/>
                  </a:lnTo>
                  <a:lnTo>
                    <a:pt x="228833" y="366204"/>
                  </a:lnTo>
                  <a:lnTo>
                    <a:pt x="258227" y="333325"/>
                  </a:lnTo>
                  <a:lnTo>
                    <a:pt x="289105" y="301698"/>
                  </a:lnTo>
                  <a:lnTo>
                    <a:pt x="321417" y="271370"/>
                  </a:lnTo>
                  <a:lnTo>
                    <a:pt x="355114" y="242387"/>
                  </a:lnTo>
                  <a:lnTo>
                    <a:pt x="390143" y="214797"/>
                  </a:lnTo>
                  <a:lnTo>
                    <a:pt x="426457" y="188646"/>
                  </a:lnTo>
                  <a:lnTo>
                    <a:pt x="464005" y="163982"/>
                  </a:lnTo>
                  <a:lnTo>
                    <a:pt x="502737" y="140852"/>
                  </a:lnTo>
                  <a:lnTo>
                    <a:pt x="542602" y="119302"/>
                  </a:lnTo>
                  <a:lnTo>
                    <a:pt x="583552" y="99379"/>
                  </a:lnTo>
                  <a:lnTo>
                    <a:pt x="625535" y="81131"/>
                  </a:lnTo>
                  <a:lnTo>
                    <a:pt x="668502" y="64605"/>
                  </a:lnTo>
                  <a:lnTo>
                    <a:pt x="712402" y="49846"/>
                  </a:lnTo>
                  <a:lnTo>
                    <a:pt x="757187" y="36904"/>
                  </a:lnTo>
                  <a:lnTo>
                    <a:pt x="802805" y="25823"/>
                  </a:lnTo>
                  <a:lnTo>
                    <a:pt x="849208" y="16652"/>
                  </a:lnTo>
                  <a:lnTo>
                    <a:pt x="896343" y="9437"/>
                  </a:lnTo>
                  <a:lnTo>
                    <a:pt x="944163" y="4225"/>
                  </a:lnTo>
                  <a:lnTo>
                    <a:pt x="992616" y="1064"/>
                  </a:lnTo>
                  <a:lnTo>
                    <a:pt x="1041653" y="0"/>
                  </a:lnTo>
                  <a:lnTo>
                    <a:pt x="1090691" y="1064"/>
                  </a:lnTo>
                  <a:lnTo>
                    <a:pt x="1139144" y="4225"/>
                  </a:lnTo>
                  <a:lnTo>
                    <a:pt x="1186964" y="9437"/>
                  </a:lnTo>
                  <a:lnTo>
                    <a:pt x="1234099" y="16652"/>
                  </a:lnTo>
                  <a:lnTo>
                    <a:pt x="1280502" y="25823"/>
                  </a:lnTo>
                  <a:lnTo>
                    <a:pt x="1326120" y="36904"/>
                  </a:lnTo>
                  <a:lnTo>
                    <a:pt x="1370905" y="49846"/>
                  </a:lnTo>
                  <a:lnTo>
                    <a:pt x="1414805" y="64605"/>
                  </a:lnTo>
                  <a:lnTo>
                    <a:pt x="1457772" y="81131"/>
                  </a:lnTo>
                  <a:lnTo>
                    <a:pt x="1499755" y="99379"/>
                  </a:lnTo>
                  <a:lnTo>
                    <a:pt x="1540705" y="119302"/>
                  </a:lnTo>
                  <a:lnTo>
                    <a:pt x="1580570" y="140852"/>
                  </a:lnTo>
                  <a:lnTo>
                    <a:pt x="1619302" y="163982"/>
                  </a:lnTo>
                  <a:lnTo>
                    <a:pt x="1656850" y="188646"/>
                  </a:lnTo>
                  <a:lnTo>
                    <a:pt x="1693164" y="214797"/>
                  </a:lnTo>
                  <a:lnTo>
                    <a:pt x="1728193" y="242387"/>
                  </a:lnTo>
                  <a:lnTo>
                    <a:pt x="1761890" y="271370"/>
                  </a:lnTo>
                  <a:lnTo>
                    <a:pt x="1794202" y="301698"/>
                  </a:lnTo>
                  <a:lnTo>
                    <a:pt x="1825080" y="333325"/>
                  </a:lnTo>
                  <a:lnTo>
                    <a:pt x="1854474" y="366204"/>
                  </a:lnTo>
                  <a:lnTo>
                    <a:pt x="1882335" y="400287"/>
                  </a:lnTo>
                  <a:lnTo>
                    <a:pt x="1908611" y="435528"/>
                  </a:lnTo>
                  <a:lnTo>
                    <a:pt x="1933253" y="471880"/>
                  </a:lnTo>
                  <a:lnTo>
                    <a:pt x="1956212" y="509296"/>
                  </a:lnTo>
                  <a:lnTo>
                    <a:pt x="1977436" y="547729"/>
                  </a:lnTo>
                  <a:lnTo>
                    <a:pt x="1996877" y="587131"/>
                  </a:lnTo>
                  <a:lnTo>
                    <a:pt x="2014483" y="627456"/>
                  </a:lnTo>
                  <a:lnTo>
                    <a:pt x="2030205" y="668658"/>
                  </a:lnTo>
                  <a:lnTo>
                    <a:pt x="2043994" y="710688"/>
                  </a:lnTo>
                  <a:lnTo>
                    <a:pt x="2055798" y="753500"/>
                  </a:lnTo>
                  <a:lnTo>
                    <a:pt x="2065568" y="797047"/>
                  </a:lnTo>
                  <a:lnTo>
                    <a:pt x="2073254" y="841282"/>
                  </a:lnTo>
                  <a:lnTo>
                    <a:pt x="2078806" y="886158"/>
                  </a:lnTo>
                  <a:lnTo>
                    <a:pt x="2082174" y="931628"/>
                  </a:lnTo>
                  <a:lnTo>
                    <a:pt x="2083308" y="977646"/>
                  </a:lnTo>
                  <a:lnTo>
                    <a:pt x="2082174" y="1023663"/>
                  </a:lnTo>
                  <a:lnTo>
                    <a:pt x="2078806" y="1069133"/>
                  </a:lnTo>
                  <a:lnTo>
                    <a:pt x="2073254" y="1114009"/>
                  </a:lnTo>
                  <a:lnTo>
                    <a:pt x="2065568" y="1158244"/>
                  </a:lnTo>
                  <a:lnTo>
                    <a:pt x="2055798" y="1201791"/>
                  </a:lnTo>
                  <a:lnTo>
                    <a:pt x="2043994" y="1244603"/>
                  </a:lnTo>
                  <a:lnTo>
                    <a:pt x="2030205" y="1286633"/>
                  </a:lnTo>
                  <a:lnTo>
                    <a:pt x="2014483" y="1327835"/>
                  </a:lnTo>
                  <a:lnTo>
                    <a:pt x="1996877" y="1368160"/>
                  </a:lnTo>
                  <a:lnTo>
                    <a:pt x="1977436" y="1407562"/>
                  </a:lnTo>
                  <a:lnTo>
                    <a:pt x="1956212" y="1445995"/>
                  </a:lnTo>
                  <a:lnTo>
                    <a:pt x="1933253" y="1483411"/>
                  </a:lnTo>
                  <a:lnTo>
                    <a:pt x="1908611" y="1519763"/>
                  </a:lnTo>
                  <a:lnTo>
                    <a:pt x="1882335" y="1555004"/>
                  </a:lnTo>
                  <a:lnTo>
                    <a:pt x="1854474" y="1589087"/>
                  </a:lnTo>
                  <a:lnTo>
                    <a:pt x="1825080" y="1621966"/>
                  </a:lnTo>
                  <a:lnTo>
                    <a:pt x="1794202" y="1653593"/>
                  </a:lnTo>
                  <a:lnTo>
                    <a:pt x="1761890" y="1683921"/>
                  </a:lnTo>
                  <a:lnTo>
                    <a:pt x="1728193" y="1712904"/>
                  </a:lnTo>
                  <a:lnTo>
                    <a:pt x="1693164" y="1740494"/>
                  </a:lnTo>
                  <a:lnTo>
                    <a:pt x="1656850" y="1766645"/>
                  </a:lnTo>
                  <a:lnTo>
                    <a:pt x="1619302" y="1791309"/>
                  </a:lnTo>
                  <a:lnTo>
                    <a:pt x="1580570" y="1814439"/>
                  </a:lnTo>
                  <a:lnTo>
                    <a:pt x="1540705" y="1835989"/>
                  </a:lnTo>
                  <a:lnTo>
                    <a:pt x="1499755" y="1855912"/>
                  </a:lnTo>
                  <a:lnTo>
                    <a:pt x="1457772" y="1874160"/>
                  </a:lnTo>
                  <a:lnTo>
                    <a:pt x="1414805" y="1890686"/>
                  </a:lnTo>
                  <a:lnTo>
                    <a:pt x="1370905" y="1905445"/>
                  </a:lnTo>
                  <a:lnTo>
                    <a:pt x="1326120" y="1918387"/>
                  </a:lnTo>
                  <a:lnTo>
                    <a:pt x="1280502" y="1929468"/>
                  </a:lnTo>
                  <a:lnTo>
                    <a:pt x="1234099" y="1938639"/>
                  </a:lnTo>
                  <a:lnTo>
                    <a:pt x="1186964" y="1945854"/>
                  </a:lnTo>
                  <a:lnTo>
                    <a:pt x="1139144" y="1951066"/>
                  </a:lnTo>
                  <a:lnTo>
                    <a:pt x="1090691" y="1954227"/>
                  </a:lnTo>
                  <a:lnTo>
                    <a:pt x="1041653" y="1955292"/>
                  </a:lnTo>
                  <a:lnTo>
                    <a:pt x="992616" y="1954227"/>
                  </a:lnTo>
                  <a:lnTo>
                    <a:pt x="944163" y="1951066"/>
                  </a:lnTo>
                  <a:lnTo>
                    <a:pt x="896343" y="1945854"/>
                  </a:lnTo>
                  <a:lnTo>
                    <a:pt x="849208" y="1938639"/>
                  </a:lnTo>
                  <a:lnTo>
                    <a:pt x="802805" y="1929468"/>
                  </a:lnTo>
                  <a:lnTo>
                    <a:pt x="757187" y="1918387"/>
                  </a:lnTo>
                  <a:lnTo>
                    <a:pt x="712402" y="1905445"/>
                  </a:lnTo>
                  <a:lnTo>
                    <a:pt x="668502" y="1890686"/>
                  </a:lnTo>
                  <a:lnTo>
                    <a:pt x="625535" y="1874160"/>
                  </a:lnTo>
                  <a:lnTo>
                    <a:pt x="583552" y="1855912"/>
                  </a:lnTo>
                  <a:lnTo>
                    <a:pt x="542602" y="1835989"/>
                  </a:lnTo>
                  <a:lnTo>
                    <a:pt x="502737" y="1814439"/>
                  </a:lnTo>
                  <a:lnTo>
                    <a:pt x="464005" y="1791309"/>
                  </a:lnTo>
                  <a:lnTo>
                    <a:pt x="426457" y="1766645"/>
                  </a:lnTo>
                  <a:lnTo>
                    <a:pt x="390144" y="1740494"/>
                  </a:lnTo>
                  <a:lnTo>
                    <a:pt x="355114" y="1712904"/>
                  </a:lnTo>
                  <a:lnTo>
                    <a:pt x="321417" y="1683921"/>
                  </a:lnTo>
                  <a:lnTo>
                    <a:pt x="289105" y="1653593"/>
                  </a:lnTo>
                  <a:lnTo>
                    <a:pt x="258227" y="1621966"/>
                  </a:lnTo>
                  <a:lnTo>
                    <a:pt x="228833" y="1589087"/>
                  </a:lnTo>
                  <a:lnTo>
                    <a:pt x="200972" y="1555004"/>
                  </a:lnTo>
                  <a:lnTo>
                    <a:pt x="174696" y="1519763"/>
                  </a:lnTo>
                  <a:lnTo>
                    <a:pt x="150054" y="1483411"/>
                  </a:lnTo>
                  <a:lnTo>
                    <a:pt x="127095" y="1445995"/>
                  </a:lnTo>
                  <a:lnTo>
                    <a:pt x="105871" y="1407562"/>
                  </a:lnTo>
                  <a:lnTo>
                    <a:pt x="86430" y="1368160"/>
                  </a:lnTo>
                  <a:lnTo>
                    <a:pt x="68824" y="1327835"/>
                  </a:lnTo>
                  <a:lnTo>
                    <a:pt x="53102" y="1286633"/>
                  </a:lnTo>
                  <a:lnTo>
                    <a:pt x="39313" y="1244603"/>
                  </a:lnTo>
                  <a:lnTo>
                    <a:pt x="27509" y="1201791"/>
                  </a:lnTo>
                  <a:lnTo>
                    <a:pt x="17739" y="1158244"/>
                  </a:lnTo>
                  <a:lnTo>
                    <a:pt x="10053" y="1114009"/>
                  </a:lnTo>
                  <a:lnTo>
                    <a:pt x="4501" y="1069133"/>
                  </a:lnTo>
                  <a:lnTo>
                    <a:pt x="1133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805054"/>
            <a:ext cx="431101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90" dirty="0">
                <a:solidFill>
                  <a:srgbClr val="5B9BD4"/>
                </a:solidFill>
                <a:latin typeface="Arial"/>
                <a:cs typeface="Arial"/>
              </a:rPr>
              <a:t>The </a:t>
            </a:r>
            <a:r>
              <a:rPr sz="5400" spc="-590" dirty="0">
                <a:solidFill>
                  <a:srgbClr val="5B9BD4"/>
                </a:solidFill>
                <a:latin typeface="Arial"/>
                <a:cs typeface="Arial"/>
              </a:rPr>
              <a:t>Road</a:t>
            </a:r>
            <a:r>
              <a:rPr sz="5400" spc="-64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450" dirty="0">
                <a:solidFill>
                  <a:srgbClr val="5B9BD4"/>
                </a:solidFill>
                <a:latin typeface="Arial"/>
                <a:cs typeface="Arial"/>
              </a:rPr>
              <a:t>Ahead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3023" y="1848613"/>
            <a:ext cx="6954520" cy="4345305"/>
            <a:chOff x="573023" y="1848611"/>
            <a:chExt cx="6954520" cy="4345305"/>
          </a:xfrm>
        </p:grpSpPr>
        <p:sp>
          <p:nvSpPr>
            <p:cNvPr id="4" name="object 4"/>
            <p:cNvSpPr/>
            <p:nvPr/>
          </p:nvSpPr>
          <p:spPr>
            <a:xfrm>
              <a:off x="573023" y="1848611"/>
              <a:ext cx="6954520" cy="4345305"/>
            </a:xfrm>
            <a:custGeom>
              <a:avLst/>
              <a:gdLst/>
              <a:ahLst/>
              <a:cxnLst/>
              <a:rect l="l" t="t" r="r" b="b"/>
              <a:pathLst>
                <a:path w="6954520" h="4345305">
                  <a:moveTo>
                    <a:pt x="5806567" y="0"/>
                  </a:moveTo>
                  <a:lnTo>
                    <a:pt x="5867781" y="543178"/>
                  </a:lnTo>
                  <a:lnTo>
                    <a:pt x="5742844" y="567668"/>
                  </a:lnTo>
                  <a:lnTo>
                    <a:pt x="5619170" y="592865"/>
                  </a:lnTo>
                  <a:lnTo>
                    <a:pt x="5496758" y="618771"/>
                  </a:lnTo>
                  <a:lnTo>
                    <a:pt x="5375608" y="645385"/>
                  </a:lnTo>
                  <a:lnTo>
                    <a:pt x="5255720" y="672707"/>
                  </a:lnTo>
                  <a:lnTo>
                    <a:pt x="5137094" y="700737"/>
                  </a:lnTo>
                  <a:lnTo>
                    <a:pt x="5019731" y="729475"/>
                  </a:lnTo>
                  <a:lnTo>
                    <a:pt x="4903630" y="758922"/>
                  </a:lnTo>
                  <a:lnTo>
                    <a:pt x="4788790" y="789077"/>
                  </a:lnTo>
                  <a:lnTo>
                    <a:pt x="4675213" y="819940"/>
                  </a:lnTo>
                  <a:lnTo>
                    <a:pt x="4618898" y="835637"/>
                  </a:lnTo>
                  <a:lnTo>
                    <a:pt x="4562898" y="851511"/>
                  </a:lnTo>
                  <a:lnTo>
                    <a:pt x="4507214" y="867562"/>
                  </a:lnTo>
                  <a:lnTo>
                    <a:pt x="4451846" y="883790"/>
                  </a:lnTo>
                  <a:lnTo>
                    <a:pt x="4396792" y="900195"/>
                  </a:lnTo>
                  <a:lnTo>
                    <a:pt x="4342055" y="916778"/>
                  </a:lnTo>
                  <a:lnTo>
                    <a:pt x="4287633" y="933537"/>
                  </a:lnTo>
                  <a:lnTo>
                    <a:pt x="4233526" y="950474"/>
                  </a:lnTo>
                  <a:lnTo>
                    <a:pt x="4179735" y="967587"/>
                  </a:lnTo>
                  <a:lnTo>
                    <a:pt x="4126260" y="984877"/>
                  </a:lnTo>
                  <a:lnTo>
                    <a:pt x="4073100" y="1002345"/>
                  </a:lnTo>
                  <a:lnTo>
                    <a:pt x="4020256" y="1019989"/>
                  </a:lnTo>
                  <a:lnTo>
                    <a:pt x="3967727" y="1037811"/>
                  </a:lnTo>
                  <a:lnTo>
                    <a:pt x="3915514" y="1055810"/>
                  </a:lnTo>
                  <a:lnTo>
                    <a:pt x="3863616" y="1073985"/>
                  </a:lnTo>
                  <a:lnTo>
                    <a:pt x="3812034" y="1092338"/>
                  </a:lnTo>
                  <a:lnTo>
                    <a:pt x="3760767" y="1110868"/>
                  </a:lnTo>
                  <a:lnTo>
                    <a:pt x="3709816" y="1129575"/>
                  </a:lnTo>
                  <a:lnTo>
                    <a:pt x="3659180" y="1148458"/>
                  </a:lnTo>
                  <a:lnTo>
                    <a:pt x="3608860" y="1167519"/>
                  </a:lnTo>
                  <a:lnTo>
                    <a:pt x="3558856" y="1186757"/>
                  </a:lnTo>
                  <a:lnTo>
                    <a:pt x="3509167" y="1206172"/>
                  </a:lnTo>
                  <a:lnTo>
                    <a:pt x="3459793" y="1225764"/>
                  </a:lnTo>
                  <a:lnTo>
                    <a:pt x="3410735" y="1245533"/>
                  </a:lnTo>
                  <a:lnTo>
                    <a:pt x="3361993" y="1265479"/>
                  </a:lnTo>
                  <a:lnTo>
                    <a:pt x="3313566" y="1285602"/>
                  </a:lnTo>
                  <a:lnTo>
                    <a:pt x="3265455" y="1305902"/>
                  </a:lnTo>
                  <a:lnTo>
                    <a:pt x="3217659" y="1326379"/>
                  </a:lnTo>
                  <a:lnTo>
                    <a:pt x="3170179" y="1347034"/>
                  </a:lnTo>
                  <a:lnTo>
                    <a:pt x="3123014" y="1367865"/>
                  </a:lnTo>
                  <a:lnTo>
                    <a:pt x="3076165" y="1388873"/>
                  </a:lnTo>
                  <a:lnTo>
                    <a:pt x="3029631" y="1410058"/>
                  </a:lnTo>
                  <a:lnTo>
                    <a:pt x="2983413" y="1431421"/>
                  </a:lnTo>
                  <a:lnTo>
                    <a:pt x="2937511" y="1452960"/>
                  </a:lnTo>
                  <a:lnTo>
                    <a:pt x="2891924" y="1474676"/>
                  </a:lnTo>
                  <a:lnTo>
                    <a:pt x="2846652" y="1496570"/>
                  </a:lnTo>
                  <a:lnTo>
                    <a:pt x="2801696" y="1518640"/>
                  </a:lnTo>
                  <a:lnTo>
                    <a:pt x="2757056" y="1540888"/>
                  </a:lnTo>
                  <a:lnTo>
                    <a:pt x="2712731" y="1563312"/>
                  </a:lnTo>
                  <a:lnTo>
                    <a:pt x="2668722" y="1585914"/>
                  </a:lnTo>
                  <a:lnTo>
                    <a:pt x="2625028" y="1608692"/>
                  </a:lnTo>
                  <a:lnTo>
                    <a:pt x="2581650" y="1631648"/>
                  </a:lnTo>
                  <a:lnTo>
                    <a:pt x="2538587" y="1654780"/>
                  </a:lnTo>
                  <a:lnTo>
                    <a:pt x="2495840" y="1678090"/>
                  </a:lnTo>
                  <a:lnTo>
                    <a:pt x="2453408" y="1701576"/>
                  </a:lnTo>
                  <a:lnTo>
                    <a:pt x="2411292" y="1725240"/>
                  </a:lnTo>
                  <a:lnTo>
                    <a:pt x="2369491" y="1749081"/>
                  </a:lnTo>
                  <a:lnTo>
                    <a:pt x="2328006" y="1773099"/>
                  </a:lnTo>
                  <a:lnTo>
                    <a:pt x="2286837" y="1797293"/>
                  </a:lnTo>
                  <a:lnTo>
                    <a:pt x="2245983" y="1821665"/>
                  </a:lnTo>
                  <a:lnTo>
                    <a:pt x="2205444" y="1846214"/>
                  </a:lnTo>
                  <a:lnTo>
                    <a:pt x="2165221" y="1870940"/>
                  </a:lnTo>
                  <a:lnTo>
                    <a:pt x="2125314" y="1895843"/>
                  </a:lnTo>
                  <a:lnTo>
                    <a:pt x="2085722" y="1920922"/>
                  </a:lnTo>
                  <a:lnTo>
                    <a:pt x="2046446" y="1946179"/>
                  </a:lnTo>
                  <a:lnTo>
                    <a:pt x="2007485" y="1971613"/>
                  </a:lnTo>
                  <a:lnTo>
                    <a:pt x="1968840" y="1997224"/>
                  </a:lnTo>
                  <a:lnTo>
                    <a:pt x="1930510" y="2023012"/>
                  </a:lnTo>
                  <a:lnTo>
                    <a:pt x="1892496" y="2048977"/>
                  </a:lnTo>
                  <a:lnTo>
                    <a:pt x="1854797" y="2075119"/>
                  </a:lnTo>
                  <a:lnTo>
                    <a:pt x="1817414" y="2101438"/>
                  </a:lnTo>
                  <a:lnTo>
                    <a:pt x="1780347" y="2127934"/>
                  </a:lnTo>
                  <a:lnTo>
                    <a:pt x="1743595" y="2154607"/>
                  </a:lnTo>
                  <a:lnTo>
                    <a:pt x="1707158" y="2181457"/>
                  </a:lnTo>
                  <a:lnTo>
                    <a:pt x="1671037" y="2208484"/>
                  </a:lnTo>
                  <a:lnTo>
                    <a:pt x="1635232" y="2235688"/>
                  </a:lnTo>
                  <a:lnTo>
                    <a:pt x="1599742" y="2263069"/>
                  </a:lnTo>
                  <a:lnTo>
                    <a:pt x="1564567" y="2290627"/>
                  </a:lnTo>
                  <a:lnTo>
                    <a:pt x="1529709" y="2318363"/>
                  </a:lnTo>
                  <a:lnTo>
                    <a:pt x="1495165" y="2346275"/>
                  </a:lnTo>
                  <a:lnTo>
                    <a:pt x="1460938" y="2374364"/>
                  </a:lnTo>
                  <a:lnTo>
                    <a:pt x="1427025" y="2402630"/>
                  </a:lnTo>
                  <a:lnTo>
                    <a:pt x="1393429" y="2431073"/>
                  </a:lnTo>
                  <a:lnTo>
                    <a:pt x="1360148" y="2459693"/>
                  </a:lnTo>
                  <a:lnTo>
                    <a:pt x="1327182" y="2488491"/>
                  </a:lnTo>
                  <a:lnTo>
                    <a:pt x="1294532" y="2517465"/>
                  </a:lnTo>
                  <a:lnTo>
                    <a:pt x="1262198" y="2546616"/>
                  </a:lnTo>
                  <a:lnTo>
                    <a:pt x="1230179" y="2575944"/>
                  </a:lnTo>
                  <a:lnTo>
                    <a:pt x="1198475" y="2605450"/>
                  </a:lnTo>
                  <a:lnTo>
                    <a:pt x="1167087" y="2635132"/>
                  </a:lnTo>
                  <a:lnTo>
                    <a:pt x="1136015" y="2664991"/>
                  </a:lnTo>
                  <a:lnTo>
                    <a:pt x="1105258" y="2695027"/>
                  </a:lnTo>
                  <a:lnTo>
                    <a:pt x="1074817" y="2725241"/>
                  </a:lnTo>
                  <a:lnTo>
                    <a:pt x="1044691" y="2755631"/>
                  </a:lnTo>
                  <a:lnTo>
                    <a:pt x="1014881" y="2786198"/>
                  </a:lnTo>
                  <a:lnTo>
                    <a:pt x="985386" y="2816943"/>
                  </a:lnTo>
                  <a:lnTo>
                    <a:pt x="956207" y="2847864"/>
                  </a:lnTo>
                  <a:lnTo>
                    <a:pt x="927343" y="2878962"/>
                  </a:lnTo>
                  <a:lnTo>
                    <a:pt x="898795" y="2910238"/>
                  </a:lnTo>
                  <a:lnTo>
                    <a:pt x="870562" y="2941690"/>
                  </a:lnTo>
                  <a:lnTo>
                    <a:pt x="842645" y="2973319"/>
                  </a:lnTo>
                  <a:lnTo>
                    <a:pt x="815044" y="3005126"/>
                  </a:lnTo>
                  <a:lnTo>
                    <a:pt x="787758" y="3037109"/>
                  </a:lnTo>
                  <a:lnTo>
                    <a:pt x="760788" y="3069270"/>
                  </a:lnTo>
                  <a:lnTo>
                    <a:pt x="734133" y="3101607"/>
                  </a:lnTo>
                  <a:lnTo>
                    <a:pt x="707793" y="3134121"/>
                  </a:lnTo>
                  <a:lnTo>
                    <a:pt x="681770" y="3166813"/>
                  </a:lnTo>
                  <a:lnTo>
                    <a:pt x="656061" y="3199681"/>
                  </a:lnTo>
                  <a:lnTo>
                    <a:pt x="630669" y="3232726"/>
                  </a:lnTo>
                  <a:lnTo>
                    <a:pt x="605591" y="3265949"/>
                  </a:lnTo>
                  <a:lnTo>
                    <a:pt x="580830" y="3299348"/>
                  </a:lnTo>
                  <a:lnTo>
                    <a:pt x="556384" y="3332925"/>
                  </a:lnTo>
                  <a:lnTo>
                    <a:pt x="532253" y="3366678"/>
                  </a:lnTo>
                  <a:lnTo>
                    <a:pt x="508438" y="3400608"/>
                  </a:lnTo>
                  <a:lnTo>
                    <a:pt x="484938" y="3434716"/>
                  </a:lnTo>
                  <a:lnTo>
                    <a:pt x="461754" y="3469000"/>
                  </a:lnTo>
                  <a:lnTo>
                    <a:pt x="438886" y="3503461"/>
                  </a:lnTo>
                  <a:lnTo>
                    <a:pt x="416333" y="3538100"/>
                  </a:lnTo>
                  <a:lnTo>
                    <a:pt x="394096" y="3572915"/>
                  </a:lnTo>
                  <a:lnTo>
                    <a:pt x="372174" y="3607908"/>
                  </a:lnTo>
                  <a:lnTo>
                    <a:pt x="350568" y="3643077"/>
                  </a:lnTo>
                  <a:lnTo>
                    <a:pt x="329277" y="3678423"/>
                  </a:lnTo>
                  <a:lnTo>
                    <a:pt x="308302" y="3713947"/>
                  </a:lnTo>
                  <a:lnTo>
                    <a:pt x="287642" y="3749647"/>
                  </a:lnTo>
                  <a:lnTo>
                    <a:pt x="267298" y="3785524"/>
                  </a:lnTo>
                  <a:lnTo>
                    <a:pt x="247269" y="3821579"/>
                  </a:lnTo>
                  <a:lnTo>
                    <a:pt x="227556" y="3857810"/>
                  </a:lnTo>
                  <a:lnTo>
                    <a:pt x="208158" y="3894218"/>
                  </a:lnTo>
                  <a:lnTo>
                    <a:pt x="189076" y="3930804"/>
                  </a:lnTo>
                  <a:lnTo>
                    <a:pt x="170310" y="3967566"/>
                  </a:lnTo>
                  <a:lnTo>
                    <a:pt x="151859" y="4004505"/>
                  </a:lnTo>
                  <a:lnTo>
                    <a:pt x="133724" y="4041622"/>
                  </a:lnTo>
                  <a:lnTo>
                    <a:pt x="115904" y="4078915"/>
                  </a:lnTo>
                  <a:lnTo>
                    <a:pt x="98399" y="4116385"/>
                  </a:lnTo>
                  <a:lnTo>
                    <a:pt x="81210" y="4154032"/>
                  </a:lnTo>
                  <a:lnTo>
                    <a:pt x="64337" y="4191857"/>
                  </a:lnTo>
                  <a:lnTo>
                    <a:pt x="47779" y="4229858"/>
                  </a:lnTo>
                  <a:lnTo>
                    <a:pt x="31537" y="4268036"/>
                  </a:lnTo>
                  <a:lnTo>
                    <a:pt x="15611" y="4306391"/>
                  </a:lnTo>
                  <a:lnTo>
                    <a:pt x="0" y="4344924"/>
                  </a:lnTo>
                  <a:lnTo>
                    <a:pt x="25327" y="4310920"/>
                  </a:lnTo>
                  <a:lnTo>
                    <a:pt x="50919" y="4277126"/>
                  </a:lnTo>
                  <a:lnTo>
                    <a:pt x="76774" y="4243541"/>
                  </a:lnTo>
                  <a:lnTo>
                    <a:pt x="102894" y="4210165"/>
                  </a:lnTo>
                  <a:lnTo>
                    <a:pt x="129277" y="4176998"/>
                  </a:lnTo>
                  <a:lnTo>
                    <a:pt x="155924" y="4144041"/>
                  </a:lnTo>
                  <a:lnTo>
                    <a:pt x="182836" y="4111292"/>
                  </a:lnTo>
                  <a:lnTo>
                    <a:pt x="210011" y="4078753"/>
                  </a:lnTo>
                  <a:lnTo>
                    <a:pt x="237450" y="4046422"/>
                  </a:lnTo>
                  <a:lnTo>
                    <a:pt x="265153" y="4014301"/>
                  </a:lnTo>
                  <a:lnTo>
                    <a:pt x="293120" y="3982389"/>
                  </a:lnTo>
                  <a:lnTo>
                    <a:pt x="321350" y="3950686"/>
                  </a:lnTo>
                  <a:lnTo>
                    <a:pt x="349845" y="3919192"/>
                  </a:lnTo>
                  <a:lnTo>
                    <a:pt x="378604" y="3887907"/>
                  </a:lnTo>
                  <a:lnTo>
                    <a:pt x="407626" y="3856831"/>
                  </a:lnTo>
                  <a:lnTo>
                    <a:pt x="436913" y="3825965"/>
                  </a:lnTo>
                  <a:lnTo>
                    <a:pt x="466463" y="3795307"/>
                  </a:lnTo>
                  <a:lnTo>
                    <a:pt x="496278" y="3764859"/>
                  </a:lnTo>
                  <a:lnTo>
                    <a:pt x="526356" y="3734620"/>
                  </a:lnTo>
                  <a:lnTo>
                    <a:pt x="556698" y="3704590"/>
                  </a:lnTo>
                  <a:lnTo>
                    <a:pt x="587305" y="3674769"/>
                  </a:lnTo>
                  <a:lnTo>
                    <a:pt x="618175" y="3645157"/>
                  </a:lnTo>
                  <a:lnTo>
                    <a:pt x="649309" y="3615754"/>
                  </a:lnTo>
                  <a:lnTo>
                    <a:pt x="680707" y="3586561"/>
                  </a:lnTo>
                  <a:lnTo>
                    <a:pt x="712369" y="3557576"/>
                  </a:lnTo>
                  <a:lnTo>
                    <a:pt x="744294" y="3528801"/>
                  </a:lnTo>
                  <a:lnTo>
                    <a:pt x="776484" y="3500234"/>
                  </a:lnTo>
                  <a:lnTo>
                    <a:pt x="808938" y="3471877"/>
                  </a:lnTo>
                  <a:lnTo>
                    <a:pt x="841656" y="3443729"/>
                  </a:lnTo>
                  <a:lnTo>
                    <a:pt x="874637" y="3415790"/>
                  </a:lnTo>
                  <a:lnTo>
                    <a:pt x="907883" y="3388060"/>
                  </a:lnTo>
                  <a:lnTo>
                    <a:pt x="941392" y="3360540"/>
                  </a:lnTo>
                  <a:lnTo>
                    <a:pt x="975165" y="3333228"/>
                  </a:lnTo>
                  <a:lnTo>
                    <a:pt x="1009203" y="3306126"/>
                  </a:lnTo>
                  <a:lnTo>
                    <a:pt x="1043504" y="3279233"/>
                  </a:lnTo>
                  <a:lnTo>
                    <a:pt x="1078069" y="3252548"/>
                  </a:lnTo>
                  <a:lnTo>
                    <a:pt x="1112898" y="3226073"/>
                  </a:lnTo>
                  <a:lnTo>
                    <a:pt x="1147991" y="3199807"/>
                  </a:lnTo>
                  <a:lnTo>
                    <a:pt x="1183348" y="3173751"/>
                  </a:lnTo>
                  <a:lnTo>
                    <a:pt x="1218969" y="3147903"/>
                  </a:lnTo>
                  <a:lnTo>
                    <a:pt x="1254854" y="3122265"/>
                  </a:lnTo>
                  <a:lnTo>
                    <a:pt x="1291002" y="3096835"/>
                  </a:lnTo>
                  <a:lnTo>
                    <a:pt x="1327415" y="3071615"/>
                  </a:lnTo>
                  <a:lnTo>
                    <a:pt x="1364092" y="3046604"/>
                  </a:lnTo>
                  <a:lnTo>
                    <a:pt x="1401032" y="3021802"/>
                  </a:lnTo>
                  <a:lnTo>
                    <a:pt x="1438237" y="2997209"/>
                  </a:lnTo>
                  <a:lnTo>
                    <a:pt x="1475705" y="2972825"/>
                  </a:lnTo>
                  <a:lnTo>
                    <a:pt x="1513438" y="2948651"/>
                  </a:lnTo>
                  <a:lnTo>
                    <a:pt x="1551434" y="2924685"/>
                  </a:lnTo>
                  <a:lnTo>
                    <a:pt x="1589694" y="2900929"/>
                  </a:lnTo>
                  <a:lnTo>
                    <a:pt x="1628218" y="2877382"/>
                  </a:lnTo>
                  <a:lnTo>
                    <a:pt x="1667007" y="2854044"/>
                  </a:lnTo>
                  <a:lnTo>
                    <a:pt x="1706059" y="2830915"/>
                  </a:lnTo>
                  <a:lnTo>
                    <a:pt x="1745375" y="2807995"/>
                  </a:lnTo>
                  <a:lnTo>
                    <a:pt x="1784955" y="2785284"/>
                  </a:lnTo>
                  <a:lnTo>
                    <a:pt x="1824798" y="2762783"/>
                  </a:lnTo>
                  <a:lnTo>
                    <a:pt x="1864906" y="2740490"/>
                  </a:lnTo>
                  <a:lnTo>
                    <a:pt x="1905278" y="2718407"/>
                  </a:lnTo>
                  <a:lnTo>
                    <a:pt x="1945914" y="2696533"/>
                  </a:lnTo>
                  <a:lnTo>
                    <a:pt x="1986813" y="2674868"/>
                  </a:lnTo>
                  <a:lnTo>
                    <a:pt x="2027977" y="2653412"/>
                  </a:lnTo>
                  <a:lnTo>
                    <a:pt x="2069404" y="2632165"/>
                  </a:lnTo>
                  <a:lnTo>
                    <a:pt x="2111096" y="2611128"/>
                  </a:lnTo>
                  <a:lnTo>
                    <a:pt x="2153051" y="2590300"/>
                  </a:lnTo>
                  <a:lnTo>
                    <a:pt x="2195271" y="2569680"/>
                  </a:lnTo>
                  <a:lnTo>
                    <a:pt x="2237754" y="2549270"/>
                  </a:lnTo>
                  <a:lnTo>
                    <a:pt x="2280501" y="2529069"/>
                  </a:lnTo>
                  <a:lnTo>
                    <a:pt x="2323512" y="2509077"/>
                  </a:lnTo>
                  <a:lnTo>
                    <a:pt x="2366787" y="2489295"/>
                  </a:lnTo>
                  <a:lnTo>
                    <a:pt x="2410326" y="2469721"/>
                  </a:lnTo>
                  <a:lnTo>
                    <a:pt x="2454129" y="2450357"/>
                  </a:lnTo>
                  <a:lnTo>
                    <a:pt x="2498196" y="2431202"/>
                  </a:lnTo>
                  <a:lnTo>
                    <a:pt x="2542527" y="2412256"/>
                  </a:lnTo>
                  <a:lnTo>
                    <a:pt x="2587122" y="2393519"/>
                  </a:lnTo>
                  <a:lnTo>
                    <a:pt x="2631981" y="2374991"/>
                  </a:lnTo>
                  <a:lnTo>
                    <a:pt x="2677104" y="2356672"/>
                  </a:lnTo>
                  <a:lnTo>
                    <a:pt x="2722490" y="2338563"/>
                  </a:lnTo>
                  <a:lnTo>
                    <a:pt x="2768141" y="2320662"/>
                  </a:lnTo>
                  <a:lnTo>
                    <a:pt x="2814055" y="2302971"/>
                  </a:lnTo>
                  <a:lnTo>
                    <a:pt x="2860234" y="2285489"/>
                  </a:lnTo>
                  <a:lnTo>
                    <a:pt x="2906676" y="2268216"/>
                  </a:lnTo>
                  <a:lnTo>
                    <a:pt x="2953383" y="2251153"/>
                  </a:lnTo>
                  <a:lnTo>
                    <a:pt x="3000353" y="2234298"/>
                  </a:lnTo>
                  <a:lnTo>
                    <a:pt x="3047587" y="2217653"/>
                  </a:lnTo>
                  <a:lnTo>
                    <a:pt x="3095086" y="2201216"/>
                  </a:lnTo>
                  <a:lnTo>
                    <a:pt x="3142848" y="2184989"/>
                  </a:lnTo>
                  <a:lnTo>
                    <a:pt x="3190874" y="2168971"/>
                  </a:lnTo>
                  <a:lnTo>
                    <a:pt x="3239164" y="2153162"/>
                  </a:lnTo>
                  <a:lnTo>
                    <a:pt x="3287718" y="2137563"/>
                  </a:lnTo>
                  <a:lnTo>
                    <a:pt x="3336536" y="2122172"/>
                  </a:lnTo>
                  <a:lnTo>
                    <a:pt x="3385618" y="2106991"/>
                  </a:lnTo>
                  <a:lnTo>
                    <a:pt x="3434964" y="2092019"/>
                  </a:lnTo>
                  <a:lnTo>
                    <a:pt x="3484574" y="2077256"/>
                  </a:lnTo>
                  <a:lnTo>
                    <a:pt x="3534447" y="2062702"/>
                  </a:lnTo>
                  <a:lnTo>
                    <a:pt x="3584585" y="2048357"/>
                  </a:lnTo>
                  <a:lnTo>
                    <a:pt x="3634987" y="2034222"/>
                  </a:lnTo>
                  <a:lnTo>
                    <a:pt x="3685652" y="2020295"/>
                  </a:lnTo>
                  <a:lnTo>
                    <a:pt x="3736582" y="2006578"/>
                  </a:lnTo>
                  <a:lnTo>
                    <a:pt x="3787776" y="1993070"/>
                  </a:lnTo>
                  <a:lnTo>
                    <a:pt x="3839233" y="1979771"/>
                  </a:lnTo>
                  <a:lnTo>
                    <a:pt x="3890954" y="1966681"/>
                  </a:lnTo>
                  <a:lnTo>
                    <a:pt x="3942940" y="1953801"/>
                  </a:lnTo>
                  <a:lnTo>
                    <a:pt x="3995189" y="1941130"/>
                  </a:lnTo>
                  <a:lnTo>
                    <a:pt x="4047702" y="1928667"/>
                  </a:lnTo>
                  <a:lnTo>
                    <a:pt x="4100480" y="1916414"/>
                  </a:lnTo>
                  <a:lnTo>
                    <a:pt x="4153521" y="1904370"/>
                  </a:lnTo>
                  <a:lnTo>
                    <a:pt x="4206826" y="1892536"/>
                  </a:lnTo>
                  <a:lnTo>
                    <a:pt x="4260395" y="1880910"/>
                  </a:lnTo>
                  <a:lnTo>
                    <a:pt x="4314228" y="1869494"/>
                  </a:lnTo>
                  <a:lnTo>
                    <a:pt x="4368325" y="1858287"/>
                  </a:lnTo>
                  <a:lnTo>
                    <a:pt x="4422686" y="1847288"/>
                  </a:lnTo>
                  <a:lnTo>
                    <a:pt x="4477311" y="1836500"/>
                  </a:lnTo>
                  <a:lnTo>
                    <a:pt x="4532200" y="1825920"/>
                  </a:lnTo>
                  <a:lnTo>
                    <a:pt x="4587353" y="1815549"/>
                  </a:lnTo>
                  <a:lnTo>
                    <a:pt x="4698450" y="1795436"/>
                  </a:lnTo>
                  <a:lnTo>
                    <a:pt x="4810604" y="1776159"/>
                  </a:lnTo>
                  <a:lnTo>
                    <a:pt x="4923813" y="1757719"/>
                  </a:lnTo>
                  <a:lnTo>
                    <a:pt x="5038078" y="1740115"/>
                  </a:lnTo>
                  <a:lnTo>
                    <a:pt x="5153399" y="1723349"/>
                  </a:lnTo>
                  <a:lnTo>
                    <a:pt x="5269776" y="1707419"/>
                  </a:lnTo>
                  <a:lnTo>
                    <a:pt x="5387208" y="1692325"/>
                  </a:lnTo>
                  <a:lnTo>
                    <a:pt x="5505697" y="1678069"/>
                  </a:lnTo>
                  <a:lnTo>
                    <a:pt x="5625241" y="1664649"/>
                  </a:lnTo>
                  <a:lnTo>
                    <a:pt x="5745841" y="1652066"/>
                  </a:lnTo>
                  <a:lnTo>
                    <a:pt x="5867497" y="1640319"/>
                  </a:lnTo>
                  <a:lnTo>
                    <a:pt x="5990208" y="1629410"/>
                  </a:lnTo>
                  <a:lnTo>
                    <a:pt x="6051423" y="2172462"/>
                  </a:lnTo>
                  <a:lnTo>
                    <a:pt x="6954011" y="868934"/>
                  </a:lnTo>
                  <a:lnTo>
                    <a:pt x="580656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50848" y="4841747"/>
              <a:ext cx="192023" cy="1920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0173" y="4883658"/>
            <a:ext cx="1369060" cy="77521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200" dirty="0">
                <a:latin typeface="Arial"/>
                <a:cs typeface="Arial"/>
              </a:rPr>
              <a:t>H</a:t>
            </a:r>
            <a:r>
              <a:rPr sz="1800" spc="-150" dirty="0">
                <a:latin typeface="Arial"/>
                <a:cs typeface="Arial"/>
              </a:rPr>
              <a:t>a</a:t>
            </a:r>
            <a:r>
              <a:rPr sz="1800" spc="-65" dirty="0">
                <a:latin typeface="Arial"/>
                <a:cs typeface="Arial"/>
              </a:rPr>
              <a:t>doo</a:t>
            </a:r>
            <a:r>
              <a:rPr sz="1800" spc="-70" dirty="0">
                <a:latin typeface="Arial"/>
                <a:cs typeface="Arial"/>
              </a:rPr>
              <a:t>p</a:t>
            </a:r>
            <a:r>
              <a:rPr sz="1800" spc="-50" dirty="0">
                <a:latin typeface="Arial"/>
                <a:cs typeface="Arial"/>
              </a:rPr>
              <a:t>-</a:t>
            </a:r>
            <a:r>
              <a:rPr sz="1800" spc="-105" dirty="0">
                <a:latin typeface="Arial"/>
                <a:cs typeface="Arial"/>
              </a:rPr>
              <a:t>based  </a:t>
            </a:r>
            <a:r>
              <a:rPr sz="1800" spc="-100" dirty="0">
                <a:latin typeface="Arial"/>
                <a:cs typeface="Arial"/>
              </a:rPr>
              <a:t>storage  </a:t>
            </a:r>
            <a:r>
              <a:rPr sz="1800" spc="-40" dirty="0"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46477" y="2941320"/>
            <a:ext cx="2383791" cy="1057910"/>
            <a:chOff x="3046476" y="2941320"/>
            <a:chExt cx="2383790" cy="1057910"/>
          </a:xfrm>
        </p:grpSpPr>
        <p:sp>
          <p:nvSpPr>
            <p:cNvPr id="8" name="object 8"/>
            <p:cNvSpPr/>
            <p:nvPr/>
          </p:nvSpPr>
          <p:spPr>
            <a:xfrm>
              <a:off x="3052572" y="3666744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67" y="0"/>
                  </a:moveTo>
                  <a:lnTo>
                    <a:pt x="119723" y="5826"/>
                  </a:lnTo>
                  <a:lnTo>
                    <a:pt x="80771" y="22267"/>
                  </a:lnTo>
                  <a:lnTo>
                    <a:pt x="47767" y="47767"/>
                  </a:lnTo>
                  <a:lnTo>
                    <a:pt x="22267" y="80771"/>
                  </a:lnTo>
                  <a:lnTo>
                    <a:pt x="5826" y="119723"/>
                  </a:lnTo>
                  <a:lnTo>
                    <a:pt x="0" y="163067"/>
                  </a:lnTo>
                  <a:lnTo>
                    <a:pt x="5826" y="206412"/>
                  </a:lnTo>
                  <a:lnTo>
                    <a:pt x="22267" y="245363"/>
                  </a:lnTo>
                  <a:lnTo>
                    <a:pt x="47767" y="278368"/>
                  </a:lnTo>
                  <a:lnTo>
                    <a:pt x="80771" y="303868"/>
                  </a:lnTo>
                  <a:lnTo>
                    <a:pt x="119723" y="320309"/>
                  </a:lnTo>
                  <a:lnTo>
                    <a:pt x="163067" y="326135"/>
                  </a:lnTo>
                  <a:lnTo>
                    <a:pt x="206412" y="320309"/>
                  </a:lnTo>
                  <a:lnTo>
                    <a:pt x="245363" y="303868"/>
                  </a:lnTo>
                  <a:lnTo>
                    <a:pt x="278368" y="278368"/>
                  </a:lnTo>
                  <a:lnTo>
                    <a:pt x="303868" y="245363"/>
                  </a:lnTo>
                  <a:lnTo>
                    <a:pt x="320309" y="206412"/>
                  </a:lnTo>
                  <a:lnTo>
                    <a:pt x="326136" y="163067"/>
                  </a:lnTo>
                  <a:lnTo>
                    <a:pt x="320309" y="119723"/>
                  </a:lnTo>
                  <a:lnTo>
                    <a:pt x="303868" y="80771"/>
                  </a:lnTo>
                  <a:lnTo>
                    <a:pt x="278368" y="47767"/>
                  </a:lnTo>
                  <a:lnTo>
                    <a:pt x="245363" y="22267"/>
                  </a:lnTo>
                  <a:lnTo>
                    <a:pt x="206412" y="5826"/>
                  </a:lnTo>
                  <a:lnTo>
                    <a:pt x="16306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52572" y="3666744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0" y="163067"/>
                  </a:moveTo>
                  <a:lnTo>
                    <a:pt x="5826" y="119723"/>
                  </a:lnTo>
                  <a:lnTo>
                    <a:pt x="22267" y="80771"/>
                  </a:lnTo>
                  <a:lnTo>
                    <a:pt x="47767" y="47767"/>
                  </a:lnTo>
                  <a:lnTo>
                    <a:pt x="80771" y="22267"/>
                  </a:lnTo>
                  <a:lnTo>
                    <a:pt x="119723" y="5826"/>
                  </a:lnTo>
                  <a:lnTo>
                    <a:pt x="163067" y="0"/>
                  </a:lnTo>
                  <a:lnTo>
                    <a:pt x="206412" y="5826"/>
                  </a:lnTo>
                  <a:lnTo>
                    <a:pt x="245363" y="22267"/>
                  </a:lnTo>
                  <a:lnTo>
                    <a:pt x="278368" y="47767"/>
                  </a:lnTo>
                  <a:lnTo>
                    <a:pt x="303868" y="80771"/>
                  </a:lnTo>
                  <a:lnTo>
                    <a:pt x="320309" y="119723"/>
                  </a:lnTo>
                  <a:lnTo>
                    <a:pt x="326136" y="163067"/>
                  </a:lnTo>
                  <a:lnTo>
                    <a:pt x="320309" y="206412"/>
                  </a:lnTo>
                  <a:lnTo>
                    <a:pt x="303868" y="245363"/>
                  </a:lnTo>
                  <a:lnTo>
                    <a:pt x="278368" y="278368"/>
                  </a:lnTo>
                  <a:lnTo>
                    <a:pt x="245363" y="303868"/>
                  </a:lnTo>
                  <a:lnTo>
                    <a:pt x="206412" y="320309"/>
                  </a:lnTo>
                  <a:lnTo>
                    <a:pt x="163067" y="326135"/>
                  </a:lnTo>
                  <a:lnTo>
                    <a:pt x="119723" y="320309"/>
                  </a:lnTo>
                  <a:lnTo>
                    <a:pt x="80771" y="303868"/>
                  </a:lnTo>
                  <a:lnTo>
                    <a:pt x="47767" y="278368"/>
                  </a:lnTo>
                  <a:lnTo>
                    <a:pt x="22267" y="245363"/>
                  </a:lnTo>
                  <a:lnTo>
                    <a:pt x="5826" y="206412"/>
                  </a:lnTo>
                  <a:lnTo>
                    <a:pt x="0" y="163067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71288" y="2947416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226313" y="0"/>
                  </a:move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4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4598" y="271917"/>
                  </a:lnTo>
                  <a:lnTo>
                    <a:pt x="17787" y="314396"/>
                  </a:lnTo>
                  <a:lnTo>
                    <a:pt x="38656" y="352838"/>
                  </a:lnTo>
                  <a:lnTo>
                    <a:pt x="66294" y="386334"/>
                  </a:lnTo>
                  <a:lnTo>
                    <a:pt x="99789" y="413971"/>
                  </a:lnTo>
                  <a:lnTo>
                    <a:pt x="138231" y="434840"/>
                  </a:lnTo>
                  <a:lnTo>
                    <a:pt x="180710" y="448029"/>
                  </a:lnTo>
                  <a:lnTo>
                    <a:pt x="226313" y="452628"/>
                  </a:lnTo>
                  <a:lnTo>
                    <a:pt x="271917" y="448029"/>
                  </a:lnTo>
                  <a:lnTo>
                    <a:pt x="314396" y="434840"/>
                  </a:lnTo>
                  <a:lnTo>
                    <a:pt x="352838" y="413971"/>
                  </a:lnTo>
                  <a:lnTo>
                    <a:pt x="386333" y="386334"/>
                  </a:lnTo>
                  <a:lnTo>
                    <a:pt x="413971" y="352838"/>
                  </a:lnTo>
                  <a:lnTo>
                    <a:pt x="434840" y="314396"/>
                  </a:lnTo>
                  <a:lnTo>
                    <a:pt x="448029" y="271917"/>
                  </a:lnTo>
                  <a:lnTo>
                    <a:pt x="452627" y="226313"/>
                  </a:lnTo>
                  <a:lnTo>
                    <a:pt x="448029" y="180710"/>
                  </a:lnTo>
                  <a:lnTo>
                    <a:pt x="434840" y="138231"/>
                  </a:lnTo>
                  <a:lnTo>
                    <a:pt x="413971" y="99789"/>
                  </a:lnTo>
                  <a:lnTo>
                    <a:pt x="386333" y="66294"/>
                  </a:lnTo>
                  <a:lnTo>
                    <a:pt x="352838" y="38656"/>
                  </a:lnTo>
                  <a:lnTo>
                    <a:pt x="314396" y="17787"/>
                  </a:lnTo>
                  <a:lnTo>
                    <a:pt x="271917" y="4598"/>
                  </a:lnTo>
                  <a:lnTo>
                    <a:pt x="22631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71288" y="2947416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0" y="226313"/>
                  </a:moveTo>
                  <a:lnTo>
                    <a:pt x="4598" y="180710"/>
                  </a:lnTo>
                  <a:lnTo>
                    <a:pt x="17787" y="138231"/>
                  </a:lnTo>
                  <a:lnTo>
                    <a:pt x="38656" y="99789"/>
                  </a:lnTo>
                  <a:lnTo>
                    <a:pt x="66294" y="66294"/>
                  </a:lnTo>
                  <a:lnTo>
                    <a:pt x="99789" y="38656"/>
                  </a:lnTo>
                  <a:lnTo>
                    <a:pt x="138231" y="17787"/>
                  </a:lnTo>
                  <a:lnTo>
                    <a:pt x="180710" y="4598"/>
                  </a:lnTo>
                  <a:lnTo>
                    <a:pt x="226313" y="0"/>
                  </a:lnTo>
                  <a:lnTo>
                    <a:pt x="271917" y="4598"/>
                  </a:lnTo>
                  <a:lnTo>
                    <a:pt x="314396" y="17787"/>
                  </a:lnTo>
                  <a:lnTo>
                    <a:pt x="352838" y="38656"/>
                  </a:lnTo>
                  <a:lnTo>
                    <a:pt x="386333" y="66294"/>
                  </a:lnTo>
                  <a:lnTo>
                    <a:pt x="413971" y="99789"/>
                  </a:lnTo>
                  <a:lnTo>
                    <a:pt x="434840" y="138231"/>
                  </a:lnTo>
                  <a:lnTo>
                    <a:pt x="448029" y="180710"/>
                  </a:lnTo>
                  <a:lnTo>
                    <a:pt x="452627" y="226313"/>
                  </a:lnTo>
                  <a:lnTo>
                    <a:pt x="448029" y="271917"/>
                  </a:lnTo>
                  <a:lnTo>
                    <a:pt x="434840" y="314396"/>
                  </a:lnTo>
                  <a:lnTo>
                    <a:pt x="413971" y="352838"/>
                  </a:lnTo>
                  <a:lnTo>
                    <a:pt x="386333" y="386334"/>
                  </a:lnTo>
                  <a:lnTo>
                    <a:pt x="352838" y="413971"/>
                  </a:lnTo>
                  <a:lnTo>
                    <a:pt x="314396" y="434840"/>
                  </a:lnTo>
                  <a:lnTo>
                    <a:pt x="271917" y="448029"/>
                  </a:lnTo>
                  <a:lnTo>
                    <a:pt x="226313" y="452628"/>
                  </a:lnTo>
                  <a:lnTo>
                    <a:pt x="180710" y="448029"/>
                  </a:lnTo>
                  <a:lnTo>
                    <a:pt x="138231" y="434840"/>
                  </a:lnTo>
                  <a:lnTo>
                    <a:pt x="99789" y="413971"/>
                  </a:lnTo>
                  <a:lnTo>
                    <a:pt x="66294" y="386334"/>
                  </a:lnTo>
                  <a:lnTo>
                    <a:pt x="38656" y="352838"/>
                  </a:lnTo>
                  <a:lnTo>
                    <a:pt x="17787" y="314396"/>
                  </a:lnTo>
                  <a:lnTo>
                    <a:pt x="4598" y="271917"/>
                  </a:lnTo>
                  <a:lnTo>
                    <a:pt x="0" y="226313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574023" y="4937761"/>
            <a:ext cx="2689860" cy="1920239"/>
            <a:chOff x="8574023" y="4937759"/>
            <a:chExt cx="2689860" cy="1920239"/>
          </a:xfrm>
        </p:grpSpPr>
        <p:sp>
          <p:nvSpPr>
            <p:cNvPr id="13" name="object 13"/>
            <p:cNvSpPr/>
            <p:nvPr/>
          </p:nvSpPr>
          <p:spPr>
            <a:xfrm>
              <a:off x="8574023" y="6425182"/>
              <a:ext cx="2689860" cy="4328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89263" y="4937759"/>
              <a:ext cx="2659380" cy="1498600"/>
            </a:xfrm>
            <a:custGeom>
              <a:avLst/>
              <a:gdLst/>
              <a:ahLst/>
              <a:cxnLst/>
              <a:rect l="l" t="t" r="r" b="b"/>
              <a:pathLst>
                <a:path w="2659379" h="1498600">
                  <a:moveTo>
                    <a:pt x="2530602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1369339"/>
                  </a:lnTo>
                  <a:lnTo>
                    <a:pt x="10120" y="1419455"/>
                  </a:lnTo>
                  <a:lnTo>
                    <a:pt x="37719" y="1460380"/>
                  </a:lnTo>
                  <a:lnTo>
                    <a:pt x="78652" y="1487973"/>
                  </a:lnTo>
                  <a:lnTo>
                    <a:pt x="128777" y="1498091"/>
                  </a:lnTo>
                  <a:lnTo>
                    <a:pt x="2530602" y="1498091"/>
                  </a:lnTo>
                  <a:lnTo>
                    <a:pt x="2580727" y="1487973"/>
                  </a:lnTo>
                  <a:lnTo>
                    <a:pt x="2621660" y="1460380"/>
                  </a:lnTo>
                  <a:lnTo>
                    <a:pt x="2649259" y="1419455"/>
                  </a:lnTo>
                  <a:lnTo>
                    <a:pt x="2659379" y="1369339"/>
                  </a:lnTo>
                  <a:lnTo>
                    <a:pt x="2659379" y="128777"/>
                  </a:lnTo>
                  <a:lnTo>
                    <a:pt x="2649259" y="78652"/>
                  </a:lnTo>
                  <a:lnTo>
                    <a:pt x="2621660" y="37718"/>
                  </a:lnTo>
                  <a:lnTo>
                    <a:pt x="2580727" y="10120"/>
                  </a:lnTo>
                  <a:lnTo>
                    <a:pt x="2530602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89263" y="4937759"/>
              <a:ext cx="2659379" cy="14980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805054"/>
            <a:ext cx="431101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90" dirty="0">
                <a:solidFill>
                  <a:srgbClr val="5B9BD4"/>
                </a:solidFill>
                <a:latin typeface="Arial"/>
                <a:cs typeface="Arial"/>
              </a:rPr>
              <a:t>The </a:t>
            </a:r>
            <a:r>
              <a:rPr sz="5400" spc="-590" dirty="0">
                <a:solidFill>
                  <a:srgbClr val="5B9BD4"/>
                </a:solidFill>
                <a:latin typeface="Arial"/>
                <a:cs typeface="Arial"/>
              </a:rPr>
              <a:t>Road</a:t>
            </a:r>
            <a:r>
              <a:rPr sz="5400" spc="-64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450" dirty="0">
                <a:solidFill>
                  <a:srgbClr val="5B9BD4"/>
                </a:solidFill>
                <a:latin typeface="Arial"/>
                <a:cs typeface="Arial"/>
              </a:rPr>
              <a:t>Ahead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3023" y="1848613"/>
            <a:ext cx="6954520" cy="4345305"/>
            <a:chOff x="573023" y="1848611"/>
            <a:chExt cx="6954520" cy="4345305"/>
          </a:xfrm>
        </p:grpSpPr>
        <p:sp>
          <p:nvSpPr>
            <p:cNvPr id="4" name="object 4"/>
            <p:cNvSpPr/>
            <p:nvPr/>
          </p:nvSpPr>
          <p:spPr>
            <a:xfrm>
              <a:off x="573023" y="1848611"/>
              <a:ext cx="6954520" cy="4345305"/>
            </a:xfrm>
            <a:custGeom>
              <a:avLst/>
              <a:gdLst/>
              <a:ahLst/>
              <a:cxnLst/>
              <a:rect l="l" t="t" r="r" b="b"/>
              <a:pathLst>
                <a:path w="6954520" h="4345305">
                  <a:moveTo>
                    <a:pt x="5806567" y="0"/>
                  </a:moveTo>
                  <a:lnTo>
                    <a:pt x="5867781" y="543178"/>
                  </a:lnTo>
                  <a:lnTo>
                    <a:pt x="5742844" y="567668"/>
                  </a:lnTo>
                  <a:lnTo>
                    <a:pt x="5619170" y="592865"/>
                  </a:lnTo>
                  <a:lnTo>
                    <a:pt x="5496758" y="618771"/>
                  </a:lnTo>
                  <a:lnTo>
                    <a:pt x="5375608" y="645385"/>
                  </a:lnTo>
                  <a:lnTo>
                    <a:pt x="5255720" y="672707"/>
                  </a:lnTo>
                  <a:lnTo>
                    <a:pt x="5137094" y="700737"/>
                  </a:lnTo>
                  <a:lnTo>
                    <a:pt x="5019731" y="729475"/>
                  </a:lnTo>
                  <a:lnTo>
                    <a:pt x="4903630" y="758922"/>
                  </a:lnTo>
                  <a:lnTo>
                    <a:pt x="4788790" y="789077"/>
                  </a:lnTo>
                  <a:lnTo>
                    <a:pt x="4675213" y="819940"/>
                  </a:lnTo>
                  <a:lnTo>
                    <a:pt x="4618898" y="835637"/>
                  </a:lnTo>
                  <a:lnTo>
                    <a:pt x="4562898" y="851511"/>
                  </a:lnTo>
                  <a:lnTo>
                    <a:pt x="4507214" y="867562"/>
                  </a:lnTo>
                  <a:lnTo>
                    <a:pt x="4451846" y="883790"/>
                  </a:lnTo>
                  <a:lnTo>
                    <a:pt x="4396792" y="900195"/>
                  </a:lnTo>
                  <a:lnTo>
                    <a:pt x="4342055" y="916778"/>
                  </a:lnTo>
                  <a:lnTo>
                    <a:pt x="4287633" y="933537"/>
                  </a:lnTo>
                  <a:lnTo>
                    <a:pt x="4233526" y="950474"/>
                  </a:lnTo>
                  <a:lnTo>
                    <a:pt x="4179735" y="967587"/>
                  </a:lnTo>
                  <a:lnTo>
                    <a:pt x="4126260" y="984877"/>
                  </a:lnTo>
                  <a:lnTo>
                    <a:pt x="4073100" y="1002345"/>
                  </a:lnTo>
                  <a:lnTo>
                    <a:pt x="4020256" y="1019989"/>
                  </a:lnTo>
                  <a:lnTo>
                    <a:pt x="3967727" y="1037811"/>
                  </a:lnTo>
                  <a:lnTo>
                    <a:pt x="3915514" y="1055810"/>
                  </a:lnTo>
                  <a:lnTo>
                    <a:pt x="3863616" y="1073985"/>
                  </a:lnTo>
                  <a:lnTo>
                    <a:pt x="3812034" y="1092338"/>
                  </a:lnTo>
                  <a:lnTo>
                    <a:pt x="3760767" y="1110868"/>
                  </a:lnTo>
                  <a:lnTo>
                    <a:pt x="3709816" y="1129575"/>
                  </a:lnTo>
                  <a:lnTo>
                    <a:pt x="3659180" y="1148458"/>
                  </a:lnTo>
                  <a:lnTo>
                    <a:pt x="3608860" y="1167519"/>
                  </a:lnTo>
                  <a:lnTo>
                    <a:pt x="3558856" y="1186757"/>
                  </a:lnTo>
                  <a:lnTo>
                    <a:pt x="3509167" y="1206172"/>
                  </a:lnTo>
                  <a:lnTo>
                    <a:pt x="3459793" y="1225764"/>
                  </a:lnTo>
                  <a:lnTo>
                    <a:pt x="3410735" y="1245533"/>
                  </a:lnTo>
                  <a:lnTo>
                    <a:pt x="3361993" y="1265479"/>
                  </a:lnTo>
                  <a:lnTo>
                    <a:pt x="3313566" y="1285602"/>
                  </a:lnTo>
                  <a:lnTo>
                    <a:pt x="3265455" y="1305902"/>
                  </a:lnTo>
                  <a:lnTo>
                    <a:pt x="3217659" y="1326379"/>
                  </a:lnTo>
                  <a:lnTo>
                    <a:pt x="3170179" y="1347034"/>
                  </a:lnTo>
                  <a:lnTo>
                    <a:pt x="3123014" y="1367865"/>
                  </a:lnTo>
                  <a:lnTo>
                    <a:pt x="3076165" y="1388873"/>
                  </a:lnTo>
                  <a:lnTo>
                    <a:pt x="3029631" y="1410058"/>
                  </a:lnTo>
                  <a:lnTo>
                    <a:pt x="2983413" y="1431421"/>
                  </a:lnTo>
                  <a:lnTo>
                    <a:pt x="2937511" y="1452960"/>
                  </a:lnTo>
                  <a:lnTo>
                    <a:pt x="2891924" y="1474676"/>
                  </a:lnTo>
                  <a:lnTo>
                    <a:pt x="2846652" y="1496570"/>
                  </a:lnTo>
                  <a:lnTo>
                    <a:pt x="2801696" y="1518640"/>
                  </a:lnTo>
                  <a:lnTo>
                    <a:pt x="2757056" y="1540888"/>
                  </a:lnTo>
                  <a:lnTo>
                    <a:pt x="2712731" y="1563312"/>
                  </a:lnTo>
                  <a:lnTo>
                    <a:pt x="2668722" y="1585914"/>
                  </a:lnTo>
                  <a:lnTo>
                    <a:pt x="2625028" y="1608692"/>
                  </a:lnTo>
                  <a:lnTo>
                    <a:pt x="2581650" y="1631648"/>
                  </a:lnTo>
                  <a:lnTo>
                    <a:pt x="2538587" y="1654780"/>
                  </a:lnTo>
                  <a:lnTo>
                    <a:pt x="2495840" y="1678090"/>
                  </a:lnTo>
                  <a:lnTo>
                    <a:pt x="2453408" y="1701576"/>
                  </a:lnTo>
                  <a:lnTo>
                    <a:pt x="2411292" y="1725240"/>
                  </a:lnTo>
                  <a:lnTo>
                    <a:pt x="2369491" y="1749081"/>
                  </a:lnTo>
                  <a:lnTo>
                    <a:pt x="2328006" y="1773099"/>
                  </a:lnTo>
                  <a:lnTo>
                    <a:pt x="2286837" y="1797293"/>
                  </a:lnTo>
                  <a:lnTo>
                    <a:pt x="2245983" y="1821665"/>
                  </a:lnTo>
                  <a:lnTo>
                    <a:pt x="2205444" y="1846214"/>
                  </a:lnTo>
                  <a:lnTo>
                    <a:pt x="2165221" y="1870940"/>
                  </a:lnTo>
                  <a:lnTo>
                    <a:pt x="2125314" y="1895843"/>
                  </a:lnTo>
                  <a:lnTo>
                    <a:pt x="2085722" y="1920922"/>
                  </a:lnTo>
                  <a:lnTo>
                    <a:pt x="2046446" y="1946179"/>
                  </a:lnTo>
                  <a:lnTo>
                    <a:pt x="2007485" y="1971613"/>
                  </a:lnTo>
                  <a:lnTo>
                    <a:pt x="1968840" y="1997224"/>
                  </a:lnTo>
                  <a:lnTo>
                    <a:pt x="1930510" y="2023012"/>
                  </a:lnTo>
                  <a:lnTo>
                    <a:pt x="1892496" y="2048977"/>
                  </a:lnTo>
                  <a:lnTo>
                    <a:pt x="1854797" y="2075119"/>
                  </a:lnTo>
                  <a:lnTo>
                    <a:pt x="1817414" y="2101438"/>
                  </a:lnTo>
                  <a:lnTo>
                    <a:pt x="1780347" y="2127934"/>
                  </a:lnTo>
                  <a:lnTo>
                    <a:pt x="1743595" y="2154607"/>
                  </a:lnTo>
                  <a:lnTo>
                    <a:pt x="1707158" y="2181457"/>
                  </a:lnTo>
                  <a:lnTo>
                    <a:pt x="1671037" y="2208484"/>
                  </a:lnTo>
                  <a:lnTo>
                    <a:pt x="1635232" y="2235688"/>
                  </a:lnTo>
                  <a:lnTo>
                    <a:pt x="1599742" y="2263069"/>
                  </a:lnTo>
                  <a:lnTo>
                    <a:pt x="1564567" y="2290627"/>
                  </a:lnTo>
                  <a:lnTo>
                    <a:pt x="1529709" y="2318363"/>
                  </a:lnTo>
                  <a:lnTo>
                    <a:pt x="1495165" y="2346275"/>
                  </a:lnTo>
                  <a:lnTo>
                    <a:pt x="1460938" y="2374364"/>
                  </a:lnTo>
                  <a:lnTo>
                    <a:pt x="1427025" y="2402630"/>
                  </a:lnTo>
                  <a:lnTo>
                    <a:pt x="1393429" y="2431073"/>
                  </a:lnTo>
                  <a:lnTo>
                    <a:pt x="1360148" y="2459693"/>
                  </a:lnTo>
                  <a:lnTo>
                    <a:pt x="1327182" y="2488491"/>
                  </a:lnTo>
                  <a:lnTo>
                    <a:pt x="1294532" y="2517465"/>
                  </a:lnTo>
                  <a:lnTo>
                    <a:pt x="1262198" y="2546616"/>
                  </a:lnTo>
                  <a:lnTo>
                    <a:pt x="1230179" y="2575944"/>
                  </a:lnTo>
                  <a:lnTo>
                    <a:pt x="1198475" y="2605450"/>
                  </a:lnTo>
                  <a:lnTo>
                    <a:pt x="1167087" y="2635132"/>
                  </a:lnTo>
                  <a:lnTo>
                    <a:pt x="1136015" y="2664991"/>
                  </a:lnTo>
                  <a:lnTo>
                    <a:pt x="1105258" y="2695027"/>
                  </a:lnTo>
                  <a:lnTo>
                    <a:pt x="1074817" y="2725241"/>
                  </a:lnTo>
                  <a:lnTo>
                    <a:pt x="1044691" y="2755631"/>
                  </a:lnTo>
                  <a:lnTo>
                    <a:pt x="1014881" y="2786198"/>
                  </a:lnTo>
                  <a:lnTo>
                    <a:pt x="985386" y="2816943"/>
                  </a:lnTo>
                  <a:lnTo>
                    <a:pt x="956207" y="2847864"/>
                  </a:lnTo>
                  <a:lnTo>
                    <a:pt x="927343" y="2878962"/>
                  </a:lnTo>
                  <a:lnTo>
                    <a:pt x="898795" y="2910238"/>
                  </a:lnTo>
                  <a:lnTo>
                    <a:pt x="870562" y="2941690"/>
                  </a:lnTo>
                  <a:lnTo>
                    <a:pt x="842645" y="2973319"/>
                  </a:lnTo>
                  <a:lnTo>
                    <a:pt x="815044" y="3005126"/>
                  </a:lnTo>
                  <a:lnTo>
                    <a:pt x="787758" y="3037109"/>
                  </a:lnTo>
                  <a:lnTo>
                    <a:pt x="760788" y="3069270"/>
                  </a:lnTo>
                  <a:lnTo>
                    <a:pt x="734133" y="3101607"/>
                  </a:lnTo>
                  <a:lnTo>
                    <a:pt x="707793" y="3134121"/>
                  </a:lnTo>
                  <a:lnTo>
                    <a:pt x="681770" y="3166813"/>
                  </a:lnTo>
                  <a:lnTo>
                    <a:pt x="656061" y="3199681"/>
                  </a:lnTo>
                  <a:lnTo>
                    <a:pt x="630669" y="3232726"/>
                  </a:lnTo>
                  <a:lnTo>
                    <a:pt x="605591" y="3265949"/>
                  </a:lnTo>
                  <a:lnTo>
                    <a:pt x="580830" y="3299348"/>
                  </a:lnTo>
                  <a:lnTo>
                    <a:pt x="556384" y="3332925"/>
                  </a:lnTo>
                  <a:lnTo>
                    <a:pt x="532253" y="3366678"/>
                  </a:lnTo>
                  <a:lnTo>
                    <a:pt x="508438" y="3400608"/>
                  </a:lnTo>
                  <a:lnTo>
                    <a:pt x="484938" y="3434716"/>
                  </a:lnTo>
                  <a:lnTo>
                    <a:pt x="461754" y="3469000"/>
                  </a:lnTo>
                  <a:lnTo>
                    <a:pt x="438886" y="3503461"/>
                  </a:lnTo>
                  <a:lnTo>
                    <a:pt x="416333" y="3538100"/>
                  </a:lnTo>
                  <a:lnTo>
                    <a:pt x="394096" y="3572915"/>
                  </a:lnTo>
                  <a:lnTo>
                    <a:pt x="372174" y="3607908"/>
                  </a:lnTo>
                  <a:lnTo>
                    <a:pt x="350568" y="3643077"/>
                  </a:lnTo>
                  <a:lnTo>
                    <a:pt x="329277" y="3678423"/>
                  </a:lnTo>
                  <a:lnTo>
                    <a:pt x="308302" y="3713947"/>
                  </a:lnTo>
                  <a:lnTo>
                    <a:pt x="287642" y="3749647"/>
                  </a:lnTo>
                  <a:lnTo>
                    <a:pt x="267298" y="3785524"/>
                  </a:lnTo>
                  <a:lnTo>
                    <a:pt x="247269" y="3821579"/>
                  </a:lnTo>
                  <a:lnTo>
                    <a:pt x="227556" y="3857810"/>
                  </a:lnTo>
                  <a:lnTo>
                    <a:pt x="208158" y="3894218"/>
                  </a:lnTo>
                  <a:lnTo>
                    <a:pt x="189076" y="3930804"/>
                  </a:lnTo>
                  <a:lnTo>
                    <a:pt x="170310" y="3967566"/>
                  </a:lnTo>
                  <a:lnTo>
                    <a:pt x="151859" y="4004505"/>
                  </a:lnTo>
                  <a:lnTo>
                    <a:pt x="133724" y="4041622"/>
                  </a:lnTo>
                  <a:lnTo>
                    <a:pt x="115904" y="4078915"/>
                  </a:lnTo>
                  <a:lnTo>
                    <a:pt x="98399" y="4116385"/>
                  </a:lnTo>
                  <a:lnTo>
                    <a:pt x="81210" y="4154032"/>
                  </a:lnTo>
                  <a:lnTo>
                    <a:pt x="64337" y="4191857"/>
                  </a:lnTo>
                  <a:lnTo>
                    <a:pt x="47779" y="4229858"/>
                  </a:lnTo>
                  <a:lnTo>
                    <a:pt x="31537" y="4268036"/>
                  </a:lnTo>
                  <a:lnTo>
                    <a:pt x="15611" y="4306391"/>
                  </a:lnTo>
                  <a:lnTo>
                    <a:pt x="0" y="4344924"/>
                  </a:lnTo>
                  <a:lnTo>
                    <a:pt x="25327" y="4310920"/>
                  </a:lnTo>
                  <a:lnTo>
                    <a:pt x="50919" y="4277126"/>
                  </a:lnTo>
                  <a:lnTo>
                    <a:pt x="76774" y="4243541"/>
                  </a:lnTo>
                  <a:lnTo>
                    <a:pt x="102894" y="4210165"/>
                  </a:lnTo>
                  <a:lnTo>
                    <a:pt x="129277" y="4176998"/>
                  </a:lnTo>
                  <a:lnTo>
                    <a:pt x="155924" y="4144041"/>
                  </a:lnTo>
                  <a:lnTo>
                    <a:pt x="182836" y="4111292"/>
                  </a:lnTo>
                  <a:lnTo>
                    <a:pt x="210011" y="4078753"/>
                  </a:lnTo>
                  <a:lnTo>
                    <a:pt x="237450" y="4046422"/>
                  </a:lnTo>
                  <a:lnTo>
                    <a:pt x="265153" y="4014301"/>
                  </a:lnTo>
                  <a:lnTo>
                    <a:pt x="293120" y="3982389"/>
                  </a:lnTo>
                  <a:lnTo>
                    <a:pt x="321350" y="3950686"/>
                  </a:lnTo>
                  <a:lnTo>
                    <a:pt x="349845" y="3919192"/>
                  </a:lnTo>
                  <a:lnTo>
                    <a:pt x="378604" y="3887907"/>
                  </a:lnTo>
                  <a:lnTo>
                    <a:pt x="407626" y="3856831"/>
                  </a:lnTo>
                  <a:lnTo>
                    <a:pt x="436913" y="3825965"/>
                  </a:lnTo>
                  <a:lnTo>
                    <a:pt x="466463" y="3795307"/>
                  </a:lnTo>
                  <a:lnTo>
                    <a:pt x="496278" y="3764859"/>
                  </a:lnTo>
                  <a:lnTo>
                    <a:pt x="526356" y="3734620"/>
                  </a:lnTo>
                  <a:lnTo>
                    <a:pt x="556698" y="3704590"/>
                  </a:lnTo>
                  <a:lnTo>
                    <a:pt x="587305" y="3674769"/>
                  </a:lnTo>
                  <a:lnTo>
                    <a:pt x="618175" y="3645157"/>
                  </a:lnTo>
                  <a:lnTo>
                    <a:pt x="649309" y="3615754"/>
                  </a:lnTo>
                  <a:lnTo>
                    <a:pt x="680707" y="3586561"/>
                  </a:lnTo>
                  <a:lnTo>
                    <a:pt x="712369" y="3557576"/>
                  </a:lnTo>
                  <a:lnTo>
                    <a:pt x="744294" y="3528801"/>
                  </a:lnTo>
                  <a:lnTo>
                    <a:pt x="776484" y="3500234"/>
                  </a:lnTo>
                  <a:lnTo>
                    <a:pt x="808938" y="3471877"/>
                  </a:lnTo>
                  <a:lnTo>
                    <a:pt x="841656" y="3443729"/>
                  </a:lnTo>
                  <a:lnTo>
                    <a:pt x="874637" y="3415790"/>
                  </a:lnTo>
                  <a:lnTo>
                    <a:pt x="907883" y="3388060"/>
                  </a:lnTo>
                  <a:lnTo>
                    <a:pt x="941392" y="3360540"/>
                  </a:lnTo>
                  <a:lnTo>
                    <a:pt x="975165" y="3333228"/>
                  </a:lnTo>
                  <a:lnTo>
                    <a:pt x="1009203" y="3306126"/>
                  </a:lnTo>
                  <a:lnTo>
                    <a:pt x="1043504" y="3279233"/>
                  </a:lnTo>
                  <a:lnTo>
                    <a:pt x="1078069" y="3252548"/>
                  </a:lnTo>
                  <a:lnTo>
                    <a:pt x="1112898" y="3226073"/>
                  </a:lnTo>
                  <a:lnTo>
                    <a:pt x="1147991" y="3199807"/>
                  </a:lnTo>
                  <a:lnTo>
                    <a:pt x="1183348" y="3173751"/>
                  </a:lnTo>
                  <a:lnTo>
                    <a:pt x="1218969" y="3147903"/>
                  </a:lnTo>
                  <a:lnTo>
                    <a:pt x="1254854" y="3122265"/>
                  </a:lnTo>
                  <a:lnTo>
                    <a:pt x="1291002" y="3096835"/>
                  </a:lnTo>
                  <a:lnTo>
                    <a:pt x="1327415" y="3071615"/>
                  </a:lnTo>
                  <a:lnTo>
                    <a:pt x="1364092" y="3046604"/>
                  </a:lnTo>
                  <a:lnTo>
                    <a:pt x="1401032" y="3021802"/>
                  </a:lnTo>
                  <a:lnTo>
                    <a:pt x="1438237" y="2997209"/>
                  </a:lnTo>
                  <a:lnTo>
                    <a:pt x="1475705" y="2972825"/>
                  </a:lnTo>
                  <a:lnTo>
                    <a:pt x="1513438" y="2948651"/>
                  </a:lnTo>
                  <a:lnTo>
                    <a:pt x="1551434" y="2924685"/>
                  </a:lnTo>
                  <a:lnTo>
                    <a:pt x="1589694" y="2900929"/>
                  </a:lnTo>
                  <a:lnTo>
                    <a:pt x="1628218" y="2877382"/>
                  </a:lnTo>
                  <a:lnTo>
                    <a:pt x="1667007" y="2854044"/>
                  </a:lnTo>
                  <a:lnTo>
                    <a:pt x="1706059" y="2830915"/>
                  </a:lnTo>
                  <a:lnTo>
                    <a:pt x="1745375" y="2807995"/>
                  </a:lnTo>
                  <a:lnTo>
                    <a:pt x="1784955" y="2785284"/>
                  </a:lnTo>
                  <a:lnTo>
                    <a:pt x="1824798" y="2762783"/>
                  </a:lnTo>
                  <a:lnTo>
                    <a:pt x="1864906" y="2740490"/>
                  </a:lnTo>
                  <a:lnTo>
                    <a:pt x="1905278" y="2718407"/>
                  </a:lnTo>
                  <a:lnTo>
                    <a:pt x="1945914" y="2696533"/>
                  </a:lnTo>
                  <a:lnTo>
                    <a:pt x="1986813" y="2674868"/>
                  </a:lnTo>
                  <a:lnTo>
                    <a:pt x="2027977" y="2653412"/>
                  </a:lnTo>
                  <a:lnTo>
                    <a:pt x="2069404" y="2632165"/>
                  </a:lnTo>
                  <a:lnTo>
                    <a:pt x="2111096" y="2611128"/>
                  </a:lnTo>
                  <a:lnTo>
                    <a:pt x="2153051" y="2590300"/>
                  </a:lnTo>
                  <a:lnTo>
                    <a:pt x="2195271" y="2569680"/>
                  </a:lnTo>
                  <a:lnTo>
                    <a:pt x="2237754" y="2549270"/>
                  </a:lnTo>
                  <a:lnTo>
                    <a:pt x="2280501" y="2529069"/>
                  </a:lnTo>
                  <a:lnTo>
                    <a:pt x="2323512" y="2509077"/>
                  </a:lnTo>
                  <a:lnTo>
                    <a:pt x="2366787" y="2489295"/>
                  </a:lnTo>
                  <a:lnTo>
                    <a:pt x="2410326" y="2469721"/>
                  </a:lnTo>
                  <a:lnTo>
                    <a:pt x="2454129" y="2450357"/>
                  </a:lnTo>
                  <a:lnTo>
                    <a:pt x="2498196" y="2431202"/>
                  </a:lnTo>
                  <a:lnTo>
                    <a:pt x="2542527" y="2412256"/>
                  </a:lnTo>
                  <a:lnTo>
                    <a:pt x="2587122" y="2393519"/>
                  </a:lnTo>
                  <a:lnTo>
                    <a:pt x="2631981" y="2374991"/>
                  </a:lnTo>
                  <a:lnTo>
                    <a:pt x="2677104" y="2356672"/>
                  </a:lnTo>
                  <a:lnTo>
                    <a:pt x="2722490" y="2338563"/>
                  </a:lnTo>
                  <a:lnTo>
                    <a:pt x="2768141" y="2320662"/>
                  </a:lnTo>
                  <a:lnTo>
                    <a:pt x="2814055" y="2302971"/>
                  </a:lnTo>
                  <a:lnTo>
                    <a:pt x="2860234" y="2285489"/>
                  </a:lnTo>
                  <a:lnTo>
                    <a:pt x="2906676" y="2268216"/>
                  </a:lnTo>
                  <a:lnTo>
                    <a:pt x="2953383" y="2251153"/>
                  </a:lnTo>
                  <a:lnTo>
                    <a:pt x="3000353" y="2234298"/>
                  </a:lnTo>
                  <a:lnTo>
                    <a:pt x="3047587" y="2217653"/>
                  </a:lnTo>
                  <a:lnTo>
                    <a:pt x="3095086" y="2201216"/>
                  </a:lnTo>
                  <a:lnTo>
                    <a:pt x="3142848" y="2184989"/>
                  </a:lnTo>
                  <a:lnTo>
                    <a:pt x="3190874" y="2168971"/>
                  </a:lnTo>
                  <a:lnTo>
                    <a:pt x="3239164" y="2153162"/>
                  </a:lnTo>
                  <a:lnTo>
                    <a:pt x="3287718" y="2137563"/>
                  </a:lnTo>
                  <a:lnTo>
                    <a:pt x="3336536" y="2122172"/>
                  </a:lnTo>
                  <a:lnTo>
                    <a:pt x="3385618" y="2106991"/>
                  </a:lnTo>
                  <a:lnTo>
                    <a:pt x="3434964" y="2092019"/>
                  </a:lnTo>
                  <a:lnTo>
                    <a:pt x="3484574" y="2077256"/>
                  </a:lnTo>
                  <a:lnTo>
                    <a:pt x="3534447" y="2062702"/>
                  </a:lnTo>
                  <a:lnTo>
                    <a:pt x="3584585" y="2048357"/>
                  </a:lnTo>
                  <a:lnTo>
                    <a:pt x="3634987" y="2034222"/>
                  </a:lnTo>
                  <a:lnTo>
                    <a:pt x="3685652" y="2020295"/>
                  </a:lnTo>
                  <a:lnTo>
                    <a:pt x="3736582" y="2006578"/>
                  </a:lnTo>
                  <a:lnTo>
                    <a:pt x="3787776" y="1993070"/>
                  </a:lnTo>
                  <a:lnTo>
                    <a:pt x="3839233" y="1979771"/>
                  </a:lnTo>
                  <a:lnTo>
                    <a:pt x="3890954" y="1966681"/>
                  </a:lnTo>
                  <a:lnTo>
                    <a:pt x="3942940" y="1953801"/>
                  </a:lnTo>
                  <a:lnTo>
                    <a:pt x="3995189" y="1941130"/>
                  </a:lnTo>
                  <a:lnTo>
                    <a:pt x="4047702" y="1928667"/>
                  </a:lnTo>
                  <a:lnTo>
                    <a:pt x="4100480" y="1916414"/>
                  </a:lnTo>
                  <a:lnTo>
                    <a:pt x="4153521" y="1904370"/>
                  </a:lnTo>
                  <a:lnTo>
                    <a:pt x="4206826" y="1892536"/>
                  </a:lnTo>
                  <a:lnTo>
                    <a:pt x="4260395" y="1880910"/>
                  </a:lnTo>
                  <a:lnTo>
                    <a:pt x="4314228" y="1869494"/>
                  </a:lnTo>
                  <a:lnTo>
                    <a:pt x="4368325" y="1858287"/>
                  </a:lnTo>
                  <a:lnTo>
                    <a:pt x="4422686" y="1847288"/>
                  </a:lnTo>
                  <a:lnTo>
                    <a:pt x="4477311" y="1836500"/>
                  </a:lnTo>
                  <a:lnTo>
                    <a:pt x="4532200" y="1825920"/>
                  </a:lnTo>
                  <a:lnTo>
                    <a:pt x="4587353" y="1815549"/>
                  </a:lnTo>
                  <a:lnTo>
                    <a:pt x="4698450" y="1795436"/>
                  </a:lnTo>
                  <a:lnTo>
                    <a:pt x="4810604" y="1776159"/>
                  </a:lnTo>
                  <a:lnTo>
                    <a:pt x="4923813" y="1757719"/>
                  </a:lnTo>
                  <a:lnTo>
                    <a:pt x="5038078" y="1740115"/>
                  </a:lnTo>
                  <a:lnTo>
                    <a:pt x="5153399" y="1723349"/>
                  </a:lnTo>
                  <a:lnTo>
                    <a:pt x="5269776" y="1707419"/>
                  </a:lnTo>
                  <a:lnTo>
                    <a:pt x="5387208" y="1692325"/>
                  </a:lnTo>
                  <a:lnTo>
                    <a:pt x="5505697" y="1678069"/>
                  </a:lnTo>
                  <a:lnTo>
                    <a:pt x="5625241" y="1664649"/>
                  </a:lnTo>
                  <a:lnTo>
                    <a:pt x="5745841" y="1652066"/>
                  </a:lnTo>
                  <a:lnTo>
                    <a:pt x="5867497" y="1640319"/>
                  </a:lnTo>
                  <a:lnTo>
                    <a:pt x="5990208" y="1629410"/>
                  </a:lnTo>
                  <a:lnTo>
                    <a:pt x="6051423" y="2172462"/>
                  </a:lnTo>
                  <a:lnTo>
                    <a:pt x="6954011" y="868934"/>
                  </a:lnTo>
                  <a:lnTo>
                    <a:pt x="580656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50848" y="4841747"/>
              <a:ext cx="192023" cy="1920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52572" y="3666744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67" y="0"/>
                  </a:moveTo>
                  <a:lnTo>
                    <a:pt x="119723" y="5826"/>
                  </a:lnTo>
                  <a:lnTo>
                    <a:pt x="80771" y="22267"/>
                  </a:lnTo>
                  <a:lnTo>
                    <a:pt x="47767" y="47767"/>
                  </a:lnTo>
                  <a:lnTo>
                    <a:pt x="22267" y="80771"/>
                  </a:lnTo>
                  <a:lnTo>
                    <a:pt x="5826" y="119723"/>
                  </a:lnTo>
                  <a:lnTo>
                    <a:pt x="0" y="163067"/>
                  </a:lnTo>
                  <a:lnTo>
                    <a:pt x="5826" y="206412"/>
                  </a:lnTo>
                  <a:lnTo>
                    <a:pt x="22267" y="245363"/>
                  </a:lnTo>
                  <a:lnTo>
                    <a:pt x="47767" y="278368"/>
                  </a:lnTo>
                  <a:lnTo>
                    <a:pt x="80771" y="303868"/>
                  </a:lnTo>
                  <a:lnTo>
                    <a:pt x="119723" y="320309"/>
                  </a:lnTo>
                  <a:lnTo>
                    <a:pt x="163067" y="326135"/>
                  </a:lnTo>
                  <a:lnTo>
                    <a:pt x="206412" y="320309"/>
                  </a:lnTo>
                  <a:lnTo>
                    <a:pt x="245363" y="303868"/>
                  </a:lnTo>
                  <a:lnTo>
                    <a:pt x="278368" y="278368"/>
                  </a:lnTo>
                  <a:lnTo>
                    <a:pt x="303868" y="245363"/>
                  </a:lnTo>
                  <a:lnTo>
                    <a:pt x="320309" y="206412"/>
                  </a:lnTo>
                  <a:lnTo>
                    <a:pt x="326136" y="163067"/>
                  </a:lnTo>
                  <a:lnTo>
                    <a:pt x="320309" y="119723"/>
                  </a:lnTo>
                  <a:lnTo>
                    <a:pt x="303868" y="80771"/>
                  </a:lnTo>
                  <a:lnTo>
                    <a:pt x="278368" y="47767"/>
                  </a:lnTo>
                  <a:lnTo>
                    <a:pt x="245363" y="22267"/>
                  </a:lnTo>
                  <a:lnTo>
                    <a:pt x="206412" y="5826"/>
                  </a:lnTo>
                  <a:lnTo>
                    <a:pt x="16306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52572" y="3666744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0" y="163067"/>
                  </a:moveTo>
                  <a:lnTo>
                    <a:pt x="5826" y="119723"/>
                  </a:lnTo>
                  <a:lnTo>
                    <a:pt x="22267" y="80771"/>
                  </a:lnTo>
                  <a:lnTo>
                    <a:pt x="47767" y="47767"/>
                  </a:lnTo>
                  <a:lnTo>
                    <a:pt x="80771" y="22267"/>
                  </a:lnTo>
                  <a:lnTo>
                    <a:pt x="119723" y="5826"/>
                  </a:lnTo>
                  <a:lnTo>
                    <a:pt x="163067" y="0"/>
                  </a:lnTo>
                  <a:lnTo>
                    <a:pt x="206412" y="5826"/>
                  </a:lnTo>
                  <a:lnTo>
                    <a:pt x="245363" y="22267"/>
                  </a:lnTo>
                  <a:lnTo>
                    <a:pt x="278368" y="47767"/>
                  </a:lnTo>
                  <a:lnTo>
                    <a:pt x="303868" y="80771"/>
                  </a:lnTo>
                  <a:lnTo>
                    <a:pt x="320309" y="119723"/>
                  </a:lnTo>
                  <a:lnTo>
                    <a:pt x="326136" y="163067"/>
                  </a:lnTo>
                  <a:lnTo>
                    <a:pt x="320309" y="206412"/>
                  </a:lnTo>
                  <a:lnTo>
                    <a:pt x="303868" y="245363"/>
                  </a:lnTo>
                  <a:lnTo>
                    <a:pt x="278368" y="278368"/>
                  </a:lnTo>
                  <a:lnTo>
                    <a:pt x="245363" y="303868"/>
                  </a:lnTo>
                  <a:lnTo>
                    <a:pt x="206412" y="320309"/>
                  </a:lnTo>
                  <a:lnTo>
                    <a:pt x="163067" y="326135"/>
                  </a:lnTo>
                  <a:lnTo>
                    <a:pt x="119723" y="320309"/>
                  </a:lnTo>
                  <a:lnTo>
                    <a:pt x="80771" y="303868"/>
                  </a:lnTo>
                  <a:lnTo>
                    <a:pt x="47767" y="278368"/>
                  </a:lnTo>
                  <a:lnTo>
                    <a:pt x="22267" y="245363"/>
                  </a:lnTo>
                  <a:lnTo>
                    <a:pt x="5826" y="206412"/>
                  </a:lnTo>
                  <a:lnTo>
                    <a:pt x="0" y="16306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30172" y="3775330"/>
            <a:ext cx="3244851" cy="1908856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758950" marR="5080">
              <a:lnSpc>
                <a:spcPts val="1939"/>
              </a:lnSpc>
              <a:spcBef>
                <a:spcPts val="345"/>
              </a:spcBef>
            </a:pPr>
            <a:r>
              <a:rPr sz="1800" spc="-145" dirty="0">
                <a:latin typeface="Arial"/>
                <a:cs typeface="Arial"/>
              </a:rPr>
              <a:t>Lean  </a:t>
            </a:r>
            <a:r>
              <a:rPr sz="1800" spc="-40" dirty="0">
                <a:latin typeface="Arial"/>
                <a:cs typeface="Arial"/>
              </a:rPr>
              <a:t>I</a:t>
            </a:r>
            <a:r>
              <a:rPr sz="1800" spc="-100" dirty="0">
                <a:latin typeface="Arial"/>
                <a:cs typeface="Arial"/>
              </a:rPr>
              <a:t>m</a:t>
            </a:r>
            <a:r>
              <a:rPr sz="1800" spc="-75" dirty="0">
                <a:latin typeface="Arial"/>
                <a:cs typeface="Arial"/>
              </a:rPr>
              <a:t>pleme</a:t>
            </a:r>
            <a:r>
              <a:rPr sz="1800" spc="-90" dirty="0">
                <a:latin typeface="Arial"/>
                <a:cs typeface="Arial"/>
              </a:rPr>
              <a:t>n</a:t>
            </a:r>
            <a:r>
              <a:rPr sz="1800" spc="60" dirty="0">
                <a:latin typeface="Arial"/>
                <a:cs typeface="Arial"/>
              </a:rPr>
              <a:t>t</a:t>
            </a:r>
            <a:r>
              <a:rPr sz="1800" spc="-165" dirty="0">
                <a:latin typeface="Arial"/>
                <a:cs typeface="Arial"/>
              </a:rPr>
              <a:t>a</a:t>
            </a:r>
            <a:r>
              <a:rPr sz="1800" spc="45" dirty="0">
                <a:latin typeface="Arial"/>
                <a:cs typeface="Arial"/>
              </a:rPr>
              <a:t>t</a:t>
            </a:r>
            <a:r>
              <a:rPr sz="1800" spc="30" dirty="0">
                <a:latin typeface="Arial"/>
                <a:cs typeface="Arial"/>
              </a:rPr>
              <a:t>i</a:t>
            </a:r>
            <a:r>
              <a:rPr sz="1800" spc="-70" dirty="0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Arial"/>
              <a:cs typeface="Arial"/>
            </a:endParaRPr>
          </a:p>
          <a:p>
            <a:pPr marL="12700" marR="1880235">
              <a:lnSpc>
                <a:spcPts val="1939"/>
              </a:lnSpc>
            </a:pPr>
            <a:r>
              <a:rPr sz="1800" spc="-200" dirty="0">
                <a:latin typeface="Arial"/>
                <a:cs typeface="Arial"/>
              </a:rPr>
              <a:t>H</a:t>
            </a:r>
            <a:r>
              <a:rPr sz="1800" spc="-150" dirty="0">
                <a:latin typeface="Arial"/>
                <a:cs typeface="Arial"/>
              </a:rPr>
              <a:t>a</a:t>
            </a:r>
            <a:r>
              <a:rPr sz="1800" spc="-65" dirty="0">
                <a:latin typeface="Arial"/>
                <a:cs typeface="Arial"/>
              </a:rPr>
              <a:t>doo</a:t>
            </a:r>
            <a:r>
              <a:rPr sz="1800" spc="-70" dirty="0">
                <a:latin typeface="Arial"/>
                <a:cs typeface="Arial"/>
              </a:rPr>
              <a:t>p</a:t>
            </a:r>
            <a:r>
              <a:rPr sz="1800" spc="-50" dirty="0">
                <a:latin typeface="Arial"/>
                <a:cs typeface="Arial"/>
              </a:rPr>
              <a:t>-</a:t>
            </a:r>
            <a:r>
              <a:rPr sz="1800" spc="-105" dirty="0">
                <a:latin typeface="Arial"/>
                <a:cs typeface="Arial"/>
              </a:rPr>
              <a:t>based  </a:t>
            </a:r>
            <a:r>
              <a:rPr sz="1800" spc="-100" dirty="0">
                <a:latin typeface="Arial"/>
                <a:cs typeface="Arial"/>
              </a:rPr>
              <a:t>storage  </a:t>
            </a:r>
            <a:r>
              <a:rPr sz="1800" spc="-40" dirty="0"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65191" y="2941320"/>
            <a:ext cx="464820" cy="464820"/>
            <a:chOff x="4965191" y="2941320"/>
            <a:chExt cx="464820" cy="464820"/>
          </a:xfrm>
        </p:grpSpPr>
        <p:sp>
          <p:nvSpPr>
            <p:cNvPr id="10" name="object 10"/>
            <p:cNvSpPr/>
            <p:nvPr/>
          </p:nvSpPr>
          <p:spPr>
            <a:xfrm>
              <a:off x="4971287" y="2947416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226313" y="0"/>
                  </a:move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4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4598" y="271917"/>
                  </a:lnTo>
                  <a:lnTo>
                    <a:pt x="17787" y="314396"/>
                  </a:lnTo>
                  <a:lnTo>
                    <a:pt x="38656" y="352838"/>
                  </a:lnTo>
                  <a:lnTo>
                    <a:pt x="66294" y="386334"/>
                  </a:lnTo>
                  <a:lnTo>
                    <a:pt x="99789" y="413971"/>
                  </a:lnTo>
                  <a:lnTo>
                    <a:pt x="138231" y="434840"/>
                  </a:lnTo>
                  <a:lnTo>
                    <a:pt x="180710" y="448029"/>
                  </a:lnTo>
                  <a:lnTo>
                    <a:pt x="226313" y="452628"/>
                  </a:lnTo>
                  <a:lnTo>
                    <a:pt x="271917" y="448029"/>
                  </a:lnTo>
                  <a:lnTo>
                    <a:pt x="314396" y="434840"/>
                  </a:lnTo>
                  <a:lnTo>
                    <a:pt x="352838" y="413971"/>
                  </a:lnTo>
                  <a:lnTo>
                    <a:pt x="386333" y="386334"/>
                  </a:lnTo>
                  <a:lnTo>
                    <a:pt x="413971" y="352838"/>
                  </a:lnTo>
                  <a:lnTo>
                    <a:pt x="434840" y="314396"/>
                  </a:lnTo>
                  <a:lnTo>
                    <a:pt x="448029" y="271917"/>
                  </a:lnTo>
                  <a:lnTo>
                    <a:pt x="452627" y="226313"/>
                  </a:lnTo>
                  <a:lnTo>
                    <a:pt x="448029" y="180710"/>
                  </a:lnTo>
                  <a:lnTo>
                    <a:pt x="434840" y="138231"/>
                  </a:lnTo>
                  <a:lnTo>
                    <a:pt x="413971" y="99789"/>
                  </a:lnTo>
                  <a:lnTo>
                    <a:pt x="386333" y="66294"/>
                  </a:lnTo>
                  <a:lnTo>
                    <a:pt x="352838" y="38656"/>
                  </a:lnTo>
                  <a:lnTo>
                    <a:pt x="314396" y="17787"/>
                  </a:lnTo>
                  <a:lnTo>
                    <a:pt x="271917" y="4598"/>
                  </a:lnTo>
                  <a:lnTo>
                    <a:pt x="22631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71287" y="2947416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0" y="226313"/>
                  </a:moveTo>
                  <a:lnTo>
                    <a:pt x="4598" y="180710"/>
                  </a:lnTo>
                  <a:lnTo>
                    <a:pt x="17787" y="138231"/>
                  </a:lnTo>
                  <a:lnTo>
                    <a:pt x="38656" y="99789"/>
                  </a:lnTo>
                  <a:lnTo>
                    <a:pt x="66294" y="66294"/>
                  </a:lnTo>
                  <a:lnTo>
                    <a:pt x="99789" y="38656"/>
                  </a:lnTo>
                  <a:lnTo>
                    <a:pt x="138231" y="17787"/>
                  </a:lnTo>
                  <a:lnTo>
                    <a:pt x="180710" y="4598"/>
                  </a:lnTo>
                  <a:lnTo>
                    <a:pt x="226313" y="0"/>
                  </a:lnTo>
                  <a:lnTo>
                    <a:pt x="271917" y="4598"/>
                  </a:lnTo>
                  <a:lnTo>
                    <a:pt x="314396" y="17787"/>
                  </a:lnTo>
                  <a:lnTo>
                    <a:pt x="352838" y="38656"/>
                  </a:lnTo>
                  <a:lnTo>
                    <a:pt x="386333" y="66294"/>
                  </a:lnTo>
                  <a:lnTo>
                    <a:pt x="413971" y="99789"/>
                  </a:lnTo>
                  <a:lnTo>
                    <a:pt x="434840" y="138231"/>
                  </a:lnTo>
                  <a:lnTo>
                    <a:pt x="448029" y="180710"/>
                  </a:lnTo>
                  <a:lnTo>
                    <a:pt x="452627" y="226313"/>
                  </a:lnTo>
                  <a:lnTo>
                    <a:pt x="448029" y="271917"/>
                  </a:lnTo>
                  <a:lnTo>
                    <a:pt x="434840" y="314396"/>
                  </a:lnTo>
                  <a:lnTo>
                    <a:pt x="413971" y="352838"/>
                  </a:lnTo>
                  <a:lnTo>
                    <a:pt x="386333" y="386334"/>
                  </a:lnTo>
                  <a:lnTo>
                    <a:pt x="352838" y="413971"/>
                  </a:lnTo>
                  <a:lnTo>
                    <a:pt x="314396" y="434840"/>
                  </a:lnTo>
                  <a:lnTo>
                    <a:pt x="271917" y="448029"/>
                  </a:lnTo>
                  <a:lnTo>
                    <a:pt x="226313" y="452628"/>
                  </a:lnTo>
                  <a:lnTo>
                    <a:pt x="180710" y="448029"/>
                  </a:lnTo>
                  <a:lnTo>
                    <a:pt x="138231" y="434840"/>
                  </a:lnTo>
                  <a:lnTo>
                    <a:pt x="99789" y="413971"/>
                  </a:lnTo>
                  <a:lnTo>
                    <a:pt x="66294" y="386334"/>
                  </a:lnTo>
                  <a:lnTo>
                    <a:pt x="38656" y="352838"/>
                  </a:lnTo>
                  <a:lnTo>
                    <a:pt x="17787" y="314396"/>
                  </a:lnTo>
                  <a:lnTo>
                    <a:pt x="4598" y="271917"/>
                  </a:lnTo>
                  <a:lnTo>
                    <a:pt x="0" y="226313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574023" y="4937761"/>
            <a:ext cx="2689860" cy="1920239"/>
            <a:chOff x="8574023" y="4937759"/>
            <a:chExt cx="2689860" cy="1920239"/>
          </a:xfrm>
        </p:grpSpPr>
        <p:sp>
          <p:nvSpPr>
            <p:cNvPr id="13" name="object 13"/>
            <p:cNvSpPr/>
            <p:nvPr/>
          </p:nvSpPr>
          <p:spPr>
            <a:xfrm>
              <a:off x="8574023" y="6425182"/>
              <a:ext cx="2689860" cy="4328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89263" y="4937759"/>
              <a:ext cx="2659380" cy="1498600"/>
            </a:xfrm>
            <a:custGeom>
              <a:avLst/>
              <a:gdLst/>
              <a:ahLst/>
              <a:cxnLst/>
              <a:rect l="l" t="t" r="r" b="b"/>
              <a:pathLst>
                <a:path w="2659379" h="1498600">
                  <a:moveTo>
                    <a:pt x="2530602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1369339"/>
                  </a:lnTo>
                  <a:lnTo>
                    <a:pt x="10120" y="1419455"/>
                  </a:lnTo>
                  <a:lnTo>
                    <a:pt x="37719" y="1460380"/>
                  </a:lnTo>
                  <a:lnTo>
                    <a:pt x="78652" y="1487973"/>
                  </a:lnTo>
                  <a:lnTo>
                    <a:pt x="128777" y="1498091"/>
                  </a:lnTo>
                  <a:lnTo>
                    <a:pt x="2530602" y="1498091"/>
                  </a:lnTo>
                  <a:lnTo>
                    <a:pt x="2580727" y="1487973"/>
                  </a:lnTo>
                  <a:lnTo>
                    <a:pt x="2621660" y="1460380"/>
                  </a:lnTo>
                  <a:lnTo>
                    <a:pt x="2649259" y="1419455"/>
                  </a:lnTo>
                  <a:lnTo>
                    <a:pt x="2659379" y="1369339"/>
                  </a:lnTo>
                  <a:lnTo>
                    <a:pt x="2659379" y="128777"/>
                  </a:lnTo>
                  <a:lnTo>
                    <a:pt x="2649259" y="78652"/>
                  </a:lnTo>
                  <a:lnTo>
                    <a:pt x="2621660" y="37718"/>
                  </a:lnTo>
                  <a:lnTo>
                    <a:pt x="2580727" y="10120"/>
                  </a:lnTo>
                  <a:lnTo>
                    <a:pt x="2530602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89263" y="4937759"/>
              <a:ext cx="2659379" cy="14980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8814817" y="3569208"/>
            <a:ext cx="2382012" cy="847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194" y="805054"/>
            <a:ext cx="431101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90" dirty="0">
                <a:solidFill>
                  <a:srgbClr val="5B9BD4"/>
                </a:solidFill>
                <a:latin typeface="Arial"/>
                <a:cs typeface="Arial"/>
              </a:rPr>
              <a:t>The </a:t>
            </a:r>
            <a:r>
              <a:rPr sz="5400" spc="-590" dirty="0">
                <a:solidFill>
                  <a:srgbClr val="5B9BD4"/>
                </a:solidFill>
                <a:latin typeface="Arial"/>
                <a:cs typeface="Arial"/>
              </a:rPr>
              <a:t>Road</a:t>
            </a:r>
            <a:r>
              <a:rPr sz="5400" spc="-64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5400" spc="-450" dirty="0">
                <a:solidFill>
                  <a:srgbClr val="5B9BD4"/>
                </a:solidFill>
                <a:latin typeface="Arial"/>
                <a:cs typeface="Arial"/>
              </a:rPr>
              <a:t>Ahead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3023" y="1848613"/>
            <a:ext cx="6954520" cy="4345305"/>
            <a:chOff x="573023" y="1848611"/>
            <a:chExt cx="6954520" cy="4345305"/>
          </a:xfrm>
        </p:grpSpPr>
        <p:sp>
          <p:nvSpPr>
            <p:cNvPr id="4" name="object 4"/>
            <p:cNvSpPr/>
            <p:nvPr/>
          </p:nvSpPr>
          <p:spPr>
            <a:xfrm>
              <a:off x="573023" y="1848611"/>
              <a:ext cx="6954520" cy="4345305"/>
            </a:xfrm>
            <a:custGeom>
              <a:avLst/>
              <a:gdLst/>
              <a:ahLst/>
              <a:cxnLst/>
              <a:rect l="l" t="t" r="r" b="b"/>
              <a:pathLst>
                <a:path w="6954520" h="4345305">
                  <a:moveTo>
                    <a:pt x="5806567" y="0"/>
                  </a:moveTo>
                  <a:lnTo>
                    <a:pt x="5867781" y="543178"/>
                  </a:lnTo>
                  <a:lnTo>
                    <a:pt x="5742844" y="567668"/>
                  </a:lnTo>
                  <a:lnTo>
                    <a:pt x="5619170" y="592865"/>
                  </a:lnTo>
                  <a:lnTo>
                    <a:pt x="5496758" y="618771"/>
                  </a:lnTo>
                  <a:lnTo>
                    <a:pt x="5375608" y="645385"/>
                  </a:lnTo>
                  <a:lnTo>
                    <a:pt x="5255720" y="672707"/>
                  </a:lnTo>
                  <a:lnTo>
                    <a:pt x="5137094" y="700737"/>
                  </a:lnTo>
                  <a:lnTo>
                    <a:pt x="5019731" y="729475"/>
                  </a:lnTo>
                  <a:lnTo>
                    <a:pt x="4903630" y="758922"/>
                  </a:lnTo>
                  <a:lnTo>
                    <a:pt x="4788790" y="789077"/>
                  </a:lnTo>
                  <a:lnTo>
                    <a:pt x="4675213" y="819940"/>
                  </a:lnTo>
                  <a:lnTo>
                    <a:pt x="4618898" y="835637"/>
                  </a:lnTo>
                  <a:lnTo>
                    <a:pt x="4562898" y="851511"/>
                  </a:lnTo>
                  <a:lnTo>
                    <a:pt x="4507214" y="867562"/>
                  </a:lnTo>
                  <a:lnTo>
                    <a:pt x="4451846" y="883790"/>
                  </a:lnTo>
                  <a:lnTo>
                    <a:pt x="4396792" y="900195"/>
                  </a:lnTo>
                  <a:lnTo>
                    <a:pt x="4342055" y="916778"/>
                  </a:lnTo>
                  <a:lnTo>
                    <a:pt x="4287633" y="933537"/>
                  </a:lnTo>
                  <a:lnTo>
                    <a:pt x="4233526" y="950474"/>
                  </a:lnTo>
                  <a:lnTo>
                    <a:pt x="4179735" y="967587"/>
                  </a:lnTo>
                  <a:lnTo>
                    <a:pt x="4126260" y="984877"/>
                  </a:lnTo>
                  <a:lnTo>
                    <a:pt x="4073100" y="1002345"/>
                  </a:lnTo>
                  <a:lnTo>
                    <a:pt x="4020256" y="1019989"/>
                  </a:lnTo>
                  <a:lnTo>
                    <a:pt x="3967727" y="1037811"/>
                  </a:lnTo>
                  <a:lnTo>
                    <a:pt x="3915514" y="1055810"/>
                  </a:lnTo>
                  <a:lnTo>
                    <a:pt x="3863616" y="1073985"/>
                  </a:lnTo>
                  <a:lnTo>
                    <a:pt x="3812034" y="1092338"/>
                  </a:lnTo>
                  <a:lnTo>
                    <a:pt x="3760767" y="1110868"/>
                  </a:lnTo>
                  <a:lnTo>
                    <a:pt x="3709816" y="1129575"/>
                  </a:lnTo>
                  <a:lnTo>
                    <a:pt x="3659180" y="1148458"/>
                  </a:lnTo>
                  <a:lnTo>
                    <a:pt x="3608860" y="1167519"/>
                  </a:lnTo>
                  <a:lnTo>
                    <a:pt x="3558856" y="1186757"/>
                  </a:lnTo>
                  <a:lnTo>
                    <a:pt x="3509167" y="1206172"/>
                  </a:lnTo>
                  <a:lnTo>
                    <a:pt x="3459793" y="1225764"/>
                  </a:lnTo>
                  <a:lnTo>
                    <a:pt x="3410735" y="1245533"/>
                  </a:lnTo>
                  <a:lnTo>
                    <a:pt x="3361993" y="1265479"/>
                  </a:lnTo>
                  <a:lnTo>
                    <a:pt x="3313566" y="1285602"/>
                  </a:lnTo>
                  <a:lnTo>
                    <a:pt x="3265455" y="1305902"/>
                  </a:lnTo>
                  <a:lnTo>
                    <a:pt x="3217659" y="1326379"/>
                  </a:lnTo>
                  <a:lnTo>
                    <a:pt x="3170179" y="1347034"/>
                  </a:lnTo>
                  <a:lnTo>
                    <a:pt x="3123014" y="1367865"/>
                  </a:lnTo>
                  <a:lnTo>
                    <a:pt x="3076165" y="1388873"/>
                  </a:lnTo>
                  <a:lnTo>
                    <a:pt x="3029631" y="1410058"/>
                  </a:lnTo>
                  <a:lnTo>
                    <a:pt x="2983413" y="1431421"/>
                  </a:lnTo>
                  <a:lnTo>
                    <a:pt x="2937511" y="1452960"/>
                  </a:lnTo>
                  <a:lnTo>
                    <a:pt x="2891924" y="1474676"/>
                  </a:lnTo>
                  <a:lnTo>
                    <a:pt x="2846652" y="1496570"/>
                  </a:lnTo>
                  <a:lnTo>
                    <a:pt x="2801696" y="1518640"/>
                  </a:lnTo>
                  <a:lnTo>
                    <a:pt x="2757056" y="1540888"/>
                  </a:lnTo>
                  <a:lnTo>
                    <a:pt x="2712731" y="1563312"/>
                  </a:lnTo>
                  <a:lnTo>
                    <a:pt x="2668722" y="1585914"/>
                  </a:lnTo>
                  <a:lnTo>
                    <a:pt x="2625028" y="1608692"/>
                  </a:lnTo>
                  <a:lnTo>
                    <a:pt x="2581650" y="1631648"/>
                  </a:lnTo>
                  <a:lnTo>
                    <a:pt x="2538587" y="1654780"/>
                  </a:lnTo>
                  <a:lnTo>
                    <a:pt x="2495840" y="1678090"/>
                  </a:lnTo>
                  <a:lnTo>
                    <a:pt x="2453408" y="1701576"/>
                  </a:lnTo>
                  <a:lnTo>
                    <a:pt x="2411292" y="1725240"/>
                  </a:lnTo>
                  <a:lnTo>
                    <a:pt x="2369491" y="1749081"/>
                  </a:lnTo>
                  <a:lnTo>
                    <a:pt x="2328006" y="1773099"/>
                  </a:lnTo>
                  <a:lnTo>
                    <a:pt x="2286837" y="1797293"/>
                  </a:lnTo>
                  <a:lnTo>
                    <a:pt x="2245983" y="1821665"/>
                  </a:lnTo>
                  <a:lnTo>
                    <a:pt x="2205444" y="1846214"/>
                  </a:lnTo>
                  <a:lnTo>
                    <a:pt x="2165221" y="1870940"/>
                  </a:lnTo>
                  <a:lnTo>
                    <a:pt x="2125314" y="1895843"/>
                  </a:lnTo>
                  <a:lnTo>
                    <a:pt x="2085722" y="1920922"/>
                  </a:lnTo>
                  <a:lnTo>
                    <a:pt x="2046446" y="1946179"/>
                  </a:lnTo>
                  <a:lnTo>
                    <a:pt x="2007485" y="1971613"/>
                  </a:lnTo>
                  <a:lnTo>
                    <a:pt x="1968840" y="1997224"/>
                  </a:lnTo>
                  <a:lnTo>
                    <a:pt x="1930510" y="2023012"/>
                  </a:lnTo>
                  <a:lnTo>
                    <a:pt x="1892496" y="2048977"/>
                  </a:lnTo>
                  <a:lnTo>
                    <a:pt x="1854797" y="2075119"/>
                  </a:lnTo>
                  <a:lnTo>
                    <a:pt x="1817414" y="2101438"/>
                  </a:lnTo>
                  <a:lnTo>
                    <a:pt x="1780347" y="2127934"/>
                  </a:lnTo>
                  <a:lnTo>
                    <a:pt x="1743595" y="2154607"/>
                  </a:lnTo>
                  <a:lnTo>
                    <a:pt x="1707158" y="2181457"/>
                  </a:lnTo>
                  <a:lnTo>
                    <a:pt x="1671037" y="2208484"/>
                  </a:lnTo>
                  <a:lnTo>
                    <a:pt x="1635232" y="2235688"/>
                  </a:lnTo>
                  <a:lnTo>
                    <a:pt x="1599742" y="2263069"/>
                  </a:lnTo>
                  <a:lnTo>
                    <a:pt x="1564567" y="2290627"/>
                  </a:lnTo>
                  <a:lnTo>
                    <a:pt x="1529709" y="2318363"/>
                  </a:lnTo>
                  <a:lnTo>
                    <a:pt x="1495165" y="2346275"/>
                  </a:lnTo>
                  <a:lnTo>
                    <a:pt x="1460938" y="2374364"/>
                  </a:lnTo>
                  <a:lnTo>
                    <a:pt x="1427025" y="2402630"/>
                  </a:lnTo>
                  <a:lnTo>
                    <a:pt x="1393429" y="2431073"/>
                  </a:lnTo>
                  <a:lnTo>
                    <a:pt x="1360148" y="2459693"/>
                  </a:lnTo>
                  <a:lnTo>
                    <a:pt x="1327182" y="2488491"/>
                  </a:lnTo>
                  <a:lnTo>
                    <a:pt x="1294532" y="2517465"/>
                  </a:lnTo>
                  <a:lnTo>
                    <a:pt x="1262198" y="2546616"/>
                  </a:lnTo>
                  <a:lnTo>
                    <a:pt x="1230179" y="2575944"/>
                  </a:lnTo>
                  <a:lnTo>
                    <a:pt x="1198475" y="2605450"/>
                  </a:lnTo>
                  <a:lnTo>
                    <a:pt x="1167087" y="2635132"/>
                  </a:lnTo>
                  <a:lnTo>
                    <a:pt x="1136015" y="2664991"/>
                  </a:lnTo>
                  <a:lnTo>
                    <a:pt x="1105258" y="2695027"/>
                  </a:lnTo>
                  <a:lnTo>
                    <a:pt x="1074817" y="2725241"/>
                  </a:lnTo>
                  <a:lnTo>
                    <a:pt x="1044691" y="2755631"/>
                  </a:lnTo>
                  <a:lnTo>
                    <a:pt x="1014881" y="2786198"/>
                  </a:lnTo>
                  <a:lnTo>
                    <a:pt x="985386" y="2816943"/>
                  </a:lnTo>
                  <a:lnTo>
                    <a:pt x="956207" y="2847864"/>
                  </a:lnTo>
                  <a:lnTo>
                    <a:pt x="927343" y="2878962"/>
                  </a:lnTo>
                  <a:lnTo>
                    <a:pt x="898795" y="2910238"/>
                  </a:lnTo>
                  <a:lnTo>
                    <a:pt x="870562" y="2941690"/>
                  </a:lnTo>
                  <a:lnTo>
                    <a:pt x="842645" y="2973319"/>
                  </a:lnTo>
                  <a:lnTo>
                    <a:pt x="815044" y="3005126"/>
                  </a:lnTo>
                  <a:lnTo>
                    <a:pt x="787758" y="3037109"/>
                  </a:lnTo>
                  <a:lnTo>
                    <a:pt x="760788" y="3069270"/>
                  </a:lnTo>
                  <a:lnTo>
                    <a:pt x="734133" y="3101607"/>
                  </a:lnTo>
                  <a:lnTo>
                    <a:pt x="707793" y="3134121"/>
                  </a:lnTo>
                  <a:lnTo>
                    <a:pt x="681770" y="3166813"/>
                  </a:lnTo>
                  <a:lnTo>
                    <a:pt x="656061" y="3199681"/>
                  </a:lnTo>
                  <a:lnTo>
                    <a:pt x="630669" y="3232726"/>
                  </a:lnTo>
                  <a:lnTo>
                    <a:pt x="605591" y="3265949"/>
                  </a:lnTo>
                  <a:lnTo>
                    <a:pt x="580830" y="3299348"/>
                  </a:lnTo>
                  <a:lnTo>
                    <a:pt x="556384" y="3332925"/>
                  </a:lnTo>
                  <a:lnTo>
                    <a:pt x="532253" y="3366678"/>
                  </a:lnTo>
                  <a:lnTo>
                    <a:pt x="508438" y="3400608"/>
                  </a:lnTo>
                  <a:lnTo>
                    <a:pt x="484938" y="3434716"/>
                  </a:lnTo>
                  <a:lnTo>
                    <a:pt x="461754" y="3469000"/>
                  </a:lnTo>
                  <a:lnTo>
                    <a:pt x="438886" y="3503461"/>
                  </a:lnTo>
                  <a:lnTo>
                    <a:pt x="416333" y="3538100"/>
                  </a:lnTo>
                  <a:lnTo>
                    <a:pt x="394096" y="3572915"/>
                  </a:lnTo>
                  <a:lnTo>
                    <a:pt x="372174" y="3607908"/>
                  </a:lnTo>
                  <a:lnTo>
                    <a:pt x="350568" y="3643077"/>
                  </a:lnTo>
                  <a:lnTo>
                    <a:pt x="329277" y="3678423"/>
                  </a:lnTo>
                  <a:lnTo>
                    <a:pt x="308302" y="3713947"/>
                  </a:lnTo>
                  <a:lnTo>
                    <a:pt x="287642" y="3749647"/>
                  </a:lnTo>
                  <a:lnTo>
                    <a:pt x="267298" y="3785524"/>
                  </a:lnTo>
                  <a:lnTo>
                    <a:pt x="247269" y="3821579"/>
                  </a:lnTo>
                  <a:lnTo>
                    <a:pt x="227556" y="3857810"/>
                  </a:lnTo>
                  <a:lnTo>
                    <a:pt x="208158" y="3894218"/>
                  </a:lnTo>
                  <a:lnTo>
                    <a:pt x="189076" y="3930804"/>
                  </a:lnTo>
                  <a:lnTo>
                    <a:pt x="170310" y="3967566"/>
                  </a:lnTo>
                  <a:lnTo>
                    <a:pt x="151859" y="4004505"/>
                  </a:lnTo>
                  <a:lnTo>
                    <a:pt x="133724" y="4041622"/>
                  </a:lnTo>
                  <a:lnTo>
                    <a:pt x="115904" y="4078915"/>
                  </a:lnTo>
                  <a:lnTo>
                    <a:pt x="98399" y="4116385"/>
                  </a:lnTo>
                  <a:lnTo>
                    <a:pt x="81210" y="4154032"/>
                  </a:lnTo>
                  <a:lnTo>
                    <a:pt x="64337" y="4191857"/>
                  </a:lnTo>
                  <a:lnTo>
                    <a:pt x="47779" y="4229858"/>
                  </a:lnTo>
                  <a:lnTo>
                    <a:pt x="31537" y="4268036"/>
                  </a:lnTo>
                  <a:lnTo>
                    <a:pt x="15611" y="4306391"/>
                  </a:lnTo>
                  <a:lnTo>
                    <a:pt x="0" y="4344924"/>
                  </a:lnTo>
                  <a:lnTo>
                    <a:pt x="25327" y="4310920"/>
                  </a:lnTo>
                  <a:lnTo>
                    <a:pt x="50919" y="4277126"/>
                  </a:lnTo>
                  <a:lnTo>
                    <a:pt x="76774" y="4243541"/>
                  </a:lnTo>
                  <a:lnTo>
                    <a:pt x="102894" y="4210165"/>
                  </a:lnTo>
                  <a:lnTo>
                    <a:pt x="129277" y="4176998"/>
                  </a:lnTo>
                  <a:lnTo>
                    <a:pt x="155924" y="4144041"/>
                  </a:lnTo>
                  <a:lnTo>
                    <a:pt x="182836" y="4111292"/>
                  </a:lnTo>
                  <a:lnTo>
                    <a:pt x="210011" y="4078753"/>
                  </a:lnTo>
                  <a:lnTo>
                    <a:pt x="237450" y="4046422"/>
                  </a:lnTo>
                  <a:lnTo>
                    <a:pt x="265153" y="4014301"/>
                  </a:lnTo>
                  <a:lnTo>
                    <a:pt x="293120" y="3982389"/>
                  </a:lnTo>
                  <a:lnTo>
                    <a:pt x="321350" y="3950686"/>
                  </a:lnTo>
                  <a:lnTo>
                    <a:pt x="349845" y="3919192"/>
                  </a:lnTo>
                  <a:lnTo>
                    <a:pt x="378604" y="3887907"/>
                  </a:lnTo>
                  <a:lnTo>
                    <a:pt x="407626" y="3856831"/>
                  </a:lnTo>
                  <a:lnTo>
                    <a:pt x="436913" y="3825965"/>
                  </a:lnTo>
                  <a:lnTo>
                    <a:pt x="466463" y="3795307"/>
                  </a:lnTo>
                  <a:lnTo>
                    <a:pt x="496278" y="3764859"/>
                  </a:lnTo>
                  <a:lnTo>
                    <a:pt x="526356" y="3734620"/>
                  </a:lnTo>
                  <a:lnTo>
                    <a:pt x="556698" y="3704590"/>
                  </a:lnTo>
                  <a:lnTo>
                    <a:pt x="587305" y="3674769"/>
                  </a:lnTo>
                  <a:lnTo>
                    <a:pt x="618175" y="3645157"/>
                  </a:lnTo>
                  <a:lnTo>
                    <a:pt x="649309" y="3615754"/>
                  </a:lnTo>
                  <a:lnTo>
                    <a:pt x="680707" y="3586561"/>
                  </a:lnTo>
                  <a:lnTo>
                    <a:pt x="712369" y="3557576"/>
                  </a:lnTo>
                  <a:lnTo>
                    <a:pt x="744294" y="3528801"/>
                  </a:lnTo>
                  <a:lnTo>
                    <a:pt x="776484" y="3500234"/>
                  </a:lnTo>
                  <a:lnTo>
                    <a:pt x="808938" y="3471877"/>
                  </a:lnTo>
                  <a:lnTo>
                    <a:pt x="841656" y="3443729"/>
                  </a:lnTo>
                  <a:lnTo>
                    <a:pt x="874637" y="3415790"/>
                  </a:lnTo>
                  <a:lnTo>
                    <a:pt x="907883" y="3388060"/>
                  </a:lnTo>
                  <a:lnTo>
                    <a:pt x="941392" y="3360540"/>
                  </a:lnTo>
                  <a:lnTo>
                    <a:pt x="975165" y="3333228"/>
                  </a:lnTo>
                  <a:lnTo>
                    <a:pt x="1009203" y="3306126"/>
                  </a:lnTo>
                  <a:lnTo>
                    <a:pt x="1043504" y="3279233"/>
                  </a:lnTo>
                  <a:lnTo>
                    <a:pt x="1078069" y="3252548"/>
                  </a:lnTo>
                  <a:lnTo>
                    <a:pt x="1112898" y="3226073"/>
                  </a:lnTo>
                  <a:lnTo>
                    <a:pt x="1147991" y="3199807"/>
                  </a:lnTo>
                  <a:lnTo>
                    <a:pt x="1183348" y="3173751"/>
                  </a:lnTo>
                  <a:lnTo>
                    <a:pt x="1218969" y="3147903"/>
                  </a:lnTo>
                  <a:lnTo>
                    <a:pt x="1254854" y="3122265"/>
                  </a:lnTo>
                  <a:lnTo>
                    <a:pt x="1291002" y="3096835"/>
                  </a:lnTo>
                  <a:lnTo>
                    <a:pt x="1327415" y="3071615"/>
                  </a:lnTo>
                  <a:lnTo>
                    <a:pt x="1364092" y="3046604"/>
                  </a:lnTo>
                  <a:lnTo>
                    <a:pt x="1401032" y="3021802"/>
                  </a:lnTo>
                  <a:lnTo>
                    <a:pt x="1438237" y="2997209"/>
                  </a:lnTo>
                  <a:lnTo>
                    <a:pt x="1475705" y="2972825"/>
                  </a:lnTo>
                  <a:lnTo>
                    <a:pt x="1513438" y="2948651"/>
                  </a:lnTo>
                  <a:lnTo>
                    <a:pt x="1551434" y="2924685"/>
                  </a:lnTo>
                  <a:lnTo>
                    <a:pt x="1589694" y="2900929"/>
                  </a:lnTo>
                  <a:lnTo>
                    <a:pt x="1628218" y="2877382"/>
                  </a:lnTo>
                  <a:lnTo>
                    <a:pt x="1667007" y="2854044"/>
                  </a:lnTo>
                  <a:lnTo>
                    <a:pt x="1706059" y="2830915"/>
                  </a:lnTo>
                  <a:lnTo>
                    <a:pt x="1745375" y="2807995"/>
                  </a:lnTo>
                  <a:lnTo>
                    <a:pt x="1784955" y="2785284"/>
                  </a:lnTo>
                  <a:lnTo>
                    <a:pt x="1824798" y="2762783"/>
                  </a:lnTo>
                  <a:lnTo>
                    <a:pt x="1864906" y="2740490"/>
                  </a:lnTo>
                  <a:lnTo>
                    <a:pt x="1905278" y="2718407"/>
                  </a:lnTo>
                  <a:lnTo>
                    <a:pt x="1945914" y="2696533"/>
                  </a:lnTo>
                  <a:lnTo>
                    <a:pt x="1986813" y="2674868"/>
                  </a:lnTo>
                  <a:lnTo>
                    <a:pt x="2027977" y="2653412"/>
                  </a:lnTo>
                  <a:lnTo>
                    <a:pt x="2069404" y="2632165"/>
                  </a:lnTo>
                  <a:lnTo>
                    <a:pt x="2111096" y="2611128"/>
                  </a:lnTo>
                  <a:lnTo>
                    <a:pt x="2153051" y="2590300"/>
                  </a:lnTo>
                  <a:lnTo>
                    <a:pt x="2195271" y="2569680"/>
                  </a:lnTo>
                  <a:lnTo>
                    <a:pt x="2237754" y="2549270"/>
                  </a:lnTo>
                  <a:lnTo>
                    <a:pt x="2280501" y="2529069"/>
                  </a:lnTo>
                  <a:lnTo>
                    <a:pt x="2323512" y="2509077"/>
                  </a:lnTo>
                  <a:lnTo>
                    <a:pt x="2366787" y="2489295"/>
                  </a:lnTo>
                  <a:lnTo>
                    <a:pt x="2410326" y="2469721"/>
                  </a:lnTo>
                  <a:lnTo>
                    <a:pt x="2454129" y="2450357"/>
                  </a:lnTo>
                  <a:lnTo>
                    <a:pt x="2498196" y="2431202"/>
                  </a:lnTo>
                  <a:lnTo>
                    <a:pt x="2542527" y="2412256"/>
                  </a:lnTo>
                  <a:lnTo>
                    <a:pt x="2587122" y="2393519"/>
                  </a:lnTo>
                  <a:lnTo>
                    <a:pt x="2631981" y="2374991"/>
                  </a:lnTo>
                  <a:lnTo>
                    <a:pt x="2677104" y="2356672"/>
                  </a:lnTo>
                  <a:lnTo>
                    <a:pt x="2722490" y="2338563"/>
                  </a:lnTo>
                  <a:lnTo>
                    <a:pt x="2768141" y="2320662"/>
                  </a:lnTo>
                  <a:lnTo>
                    <a:pt x="2814055" y="2302971"/>
                  </a:lnTo>
                  <a:lnTo>
                    <a:pt x="2860234" y="2285489"/>
                  </a:lnTo>
                  <a:lnTo>
                    <a:pt x="2906676" y="2268216"/>
                  </a:lnTo>
                  <a:lnTo>
                    <a:pt x="2953383" y="2251153"/>
                  </a:lnTo>
                  <a:lnTo>
                    <a:pt x="3000353" y="2234298"/>
                  </a:lnTo>
                  <a:lnTo>
                    <a:pt x="3047587" y="2217653"/>
                  </a:lnTo>
                  <a:lnTo>
                    <a:pt x="3095086" y="2201216"/>
                  </a:lnTo>
                  <a:lnTo>
                    <a:pt x="3142848" y="2184989"/>
                  </a:lnTo>
                  <a:lnTo>
                    <a:pt x="3190874" y="2168971"/>
                  </a:lnTo>
                  <a:lnTo>
                    <a:pt x="3239164" y="2153162"/>
                  </a:lnTo>
                  <a:lnTo>
                    <a:pt x="3287718" y="2137563"/>
                  </a:lnTo>
                  <a:lnTo>
                    <a:pt x="3336536" y="2122172"/>
                  </a:lnTo>
                  <a:lnTo>
                    <a:pt x="3385618" y="2106991"/>
                  </a:lnTo>
                  <a:lnTo>
                    <a:pt x="3434964" y="2092019"/>
                  </a:lnTo>
                  <a:lnTo>
                    <a:pt x="3484574" y="2077256"/>
                  </a:lnTo>
                  <a:lnTo>
                    <a:pt x="3534447" y="2062702"/>
                  </a:lnTo>
                  <a:lnTo>
                    <a:pt x="3584585" y="2048357"/>
                  </a:lnTo>
                  <a:lnTo>
                    <a:pt x="3634987" y="2034222"/>
                  </a:lnTo>
                  <a:lnTo>
                    <a:pt x="3685652" y="2020295"/>
                  </a:lnTo>
                  <a:lnTo>
                    <a:pt x="3736582" y="2006578"/>
                  </a:lnTo>
                  <a:lnTo>
                    <a:pt x="3787776" y="1993070"/>
                  </a:lnTo>
                  <a:lnTo>
                    <a:pt x="3839233" y="1979771"/>
                  </a:lnTo>
                  <a:lnTo>
                    <a:pt x="3890954" y="1966681"/>
                  </a:lnTo>
                  <a:lnTo>
                    <a:pt x="3942940" y="1953801"/>
                  </a:lnTo>
                  <a:lnTo>
                    <a:pt x="3995189" y="1941130"/>
                  </a:lnTo>
                  <a:lnTo>
                    <a:pt x="4047702" y="1928667"/>
                  </a:lnTo>
                  <a:lnTo>
                    <a:pt x="4100480" y="1916414"/>
                  </a:lnTo>
                  <a:lnTo>
                    <a:pt x="4153521" y="1904370"/>
                  </a:lnTo>
                  <a:lnTo>
                    <a:pt x="4206826" y="1892536"/>
                  </a:lnTo>
                  <a:lnTo>
                    <a:pt x="4260395" y="1880910"/>
                  </a:lnTo>
                  <a:lnTo>
                    <a:pt x="4314228" y="1869494"/>
                  </a:lnTo>
                  <a:lnTo>
                    <a:pt x="4368325" y="1858287"/>
                  </a:lnTo>
                  <a:lnTo>
                    <a:pt x="4422686" y="1847288"/>
                  </a:lnTo>
                  <a:lnTo>
                    <a:pt x="4477311" y="1836500"/>
                  </a:lnTo>
                  <a:lnTo>
                    <a:pt x="4532200" y="1825920"/>
                  </a:lnTo>
                  <a:lnTo>
                    <a:pt x="4587353" y="1815549"/>
                  </a:lnTo>
                  <a:lnTo>
                    <a:pt x="4698450" y="1795436"/>
                  </a:lnTo>
                  <a:lnTo>
                    <a:pt x="4810604" y="1776159"/>
                  </a:lnTo>
                  <a:lnTo>
                    <a:pt x="4923813" y="1757719"/>
                  </a:lnTo>
                  <a:lnTo>
                    <a:pt x="5038078" y="1740115"/>
                  </a:lnTo>
                  <a:lnTo>
                    <a:pt x="5153399" y="1723349"/>
                  </a:lnTo>
                  <a:lnTo>
                    <a:pt x="5269776" y="1707419"/>
                  </a:lnTo>
                  <a:lnTo>
                    <a:pt x="5387208" y="1692325"/>
                  </a:lnTo>
                  <a:lnTo>
                    <a:pt x="5505697" y="1678069"/>
                  </a:lnTo>
                  <a:lnTo>
                    <a:pt x="5625241" y="1664649"/>
                  </a:lnTo>
                  <a:lnTo>
                    <a:pt x="5745841" y="1652066"/>
                  </a:lnTo>
                  <a:lnTo>
                    <a:pt x="5867497" y="1640319"/>
                  </a:lnTo>
                  <a:lnTo>
                    <a:pt x="5990208" y="1629410"/>
                  </a:lnTo>
                  <a:lnTo>
                    <a:pt x="6051423" y="2172462"/>
                  </a:lnTo>
                  <a:lnTo>
                    <a:pt x="6954011" y="868934"/>
                  </a:lnTo>
                  <a:lnTo>
                    <a:pt x="580656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50848" y="4841747"/>
              <a:ext cx="192023" cy="1920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52572" y="3666744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67" y="0"/>
                  </a:moveTo>
                  <a:lnTo>
                    <a:pt x="119723" y="5826"/>
                  </a:lnTo>
                  <a:lnTo>
                    <a:pt x="80771" y="22267"/>
                  </a:lnTo>
                  <a:lnTo>
                    <a:pt x="47767" y="47767"/>
                  </a:lnTo>
                  <a:lnTo>
                    <a:pt x="22267" y="80771"/>
                  </a:lnTo>
                  <a:lnTo>
                    <a:pt x="5826" y="119723"/>
                  </a:lnTo>
                  <a:lnTo>
                    <a:pt x="0" y="163067"/>
                  </a:lnTo>
                  <a:lnTo>
                    <a:pt x="5826" y="206412"/>
                  </a:lnTo>
                  <a:lnTo>
                    <a:pt x="22267" y="245363"/>
                  </a:lnTo>
                  <a:lnTo>
                    <a:pt x="47767" y="278368"/>
                  </a:lnTo>
                  <a:lnTo>
                    <a:pt x="80771" y="303868"/>
                  </a:lnTo>
                  <a:lnTo>
                    <a:pt x="119723" y="320309"/>
                  </a:lnTo>
                  <a:lnTo>
                    <a:pt x="163067" y="326135"/>
                  </a:lnTo>
                  <a:lnTo>
                    <a:pt x="206412" y="320309"/>
                  </a:lnTo>
                  <a:lnTo>
                    <a:pt x="245363" y="303868"/>
                  </a:lnTo>
                  <a:lnTo>
                    <a:pt x="278368" y="278368"/>
                  </a:lnTo>
                  <a:lnTo>
                    <a:pt x="303868" y="245363"/>
                  </a:lnTo>
                  <a:lnTo>
                    <a:pt x="320309" y="206412"/>
                  </a:lnTo>
                  <a:lnTo>
                    <a:pt x="326136" y="163067"/>
                  </a:lnTo>
                  <a:lnTo>
                    <a:pt x="320309" y="119723"/>
                  </a:lnTo>
                  <a:lnTo>
                    <a:pt x="303868" y="80771"/>
                  </a:lnTo>
                  <a:lnTo>
                    <a:pt x="278368" y="47767"/>
                  </a:lnTo>
                  <a:lnTo>
                    <a:pt x="245363" y="22267"/>
                  </a:lnTo>
                  <a:lnTo>
                    <a:pt x="206412" y="5826"/>
                  </a:lnTo>
                  <a:lnTo>
                    <a:pt x="16306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52572" y="3666744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0" y="163067"/>
                  </a:moveTo>
                  <a:lnTo>
                    <a:pt x="5826" y="119723"/>
                  </a:lnTo>
                  <a:lnTo>
                    <a:pt x="22267" y="80771"/>
                  </a:lnTo>
                  <a:lnTo>
                    <a:pt x="47767" y="47767"/>
                  </a:lnTo>
                  <a:lnTo>
                    <a:pt x="80771" y="22267"/>
                  </a:lnTo>
                  <a:lnTo>
                    <a:pt x="119723" y="5826"/>
                  </a:lnTo>
                  <a:lnTo>
                    <a:pt x="163067" y="0"/>
                  </a:lnTo>
                  <a:lnTo>
                    <a:pt x="206412" y="5826"/>
                  </a:lnTo>
                  <a:lnTo>
                    <a:pt x="245363" y="22267"/>
                  </a:lnTo>
                  <a:lnTo>
                    <a:pt x="278368" y="47767"/>
                  </a:lnTo>
                  <a:lnTo>
                    <a:pt x="303868" y="80771"/>
                  </a:lnTo>
                  <a:lnTo>
                    <a:pt x="320309" y="119723"/>
                  </a:lnTo>
                  <a:lnTo>
                    <a:pt x="326136" y="163067"/>
                  </a:lnTo>
                  <a:lnTo>
                    <a:pt x="320309" y="206412"/>
                  </a:lnTo>
                  <a:lnTo>
                    <a:pt x="303868" y="245363"/>
                  </a:lnTo>
                  <a:lnTo>
                    <a:pt x="278368" y="278368"/>
                  </a:lnTo>
                  <a:lnTo>
                    <a:pt x="245363" y="303868"/>
                  </a:lnTo>
                  <a:lnTo>
                    <a:pt x="206412" y="320309"/>
                  </a:lnTo>
                  <a:lnTo>
                    <a:pt x="163067" y="326135"/>
                  </a:lnTo>
                  <a:lnTo>
                    <a:pt x="119723" y="320309"/>
                  </a:lnTo>
                  <a:lnTo>
                    <a:pt x="80771" y="303868"/>
                  </a:lnTo>
                  <a:lnTo>
                    <a:pt x="47767" y="278368"/>
                  </a:lnTo>
                  <a:lnTo>
                    <a:pt x="22267" y="245363"/>
                  </a:lnTo>
                  <a:lnTo>
                    <a:pt x="5826" y="206412"/>
                  </a:lnTo>
                  <a:lnTo>
                    <a:pt x="0" y="16306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71288" y="2947415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226313" y="0"/>
                  </a:move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4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4598" y="271917"/>
                  </a:lnTo>
                  <a:lnTo>
                    <a:pt x="17787" y="314396"/>
                  </a:lnTo>
                  <a:lnTo>
                    <a:pt x="38656" y="352838"/>
                  </a:lnTo>
                  <a:lnTo>
                    <a:pt x="66294" y="386334"/>
                  </a:lnTo>
                  <a:lnTo>
                    <a:pt x="99789" y="413971"/>
                  </a:lnTo>
                  <a:lnTo>
                    <a:pt x="138231" y="434840"/>
                  </a:lnTo>
                  <a:lnTo>
                    <a:pt x="180710" y="448029"/>
                  </a:lnTo>
                  <a:lnTo>
                    <a:pt x="226313" y="452628"/>
                  </a:lnTo>
                  <a:lnTo>
                    <a:pt x="271917" y="448029"/>
                  </a:lnTo>
                  <a:lnTo>
                    <a:pt x="314396" y="434840"/>
                  </a:lnTo>
                  <a:lnTo>
                    <a:pt x="352838" y="413971"/>
                  </a:lnTo>
                  <a:lnTo>
                    <a:pt x="386333" y="386334"/>
                  </a:lnTo>
                  <a:lnTo>
                    <a:pt x="413971" y="352838"/>
                  </a:lnTo>
                  <a:lnTo>
                    <a:pt x="434840" y="314396"/>
                  </a:lnTo>
                  <a:lnTo>
                    <a:pt x="448029" y="271917"/>
                  </a:lnTo>
                  <a:lnTo>
                    <a:pt x="452627" y="226313"/>
                  </a:lnTo>
                  <a:lnTo>
                    <a:pt x="448029" y="180710"/>
                  </a:lnTo>
                  <a:lnTo>
                    <a:pt x="434840" y="138231"/>
                  </a:lnTo>
                  <a:lnTo>
                    <a:pt x="413971" y="99789"/>
                  </a:lnTo>
                  <a:lnTo>
                    <a:pt x="386333" y="66294"/>
                  </a:lnTo>
                  <a:lnTo>
                    <a:pt x="352838" y="38656"/>
                  </a:lnTo>
                  <a:lnTo>
                    <a:pt x="314396" y="17787"/>
                  </a:lnTo>
                  <a:lnTo>
                    <a:pt x="271917" y="4598"/>
                  </a:lnTo>
                  <a:lnTo>
                    <a:pt x="22631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71288" y="2947415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0" y="226313"/>
                  </a:moveTo>
                  <a:lnTo>
                    <a:pt x="4598" y="180710"/>
                  </a:lnTo>
                  <a:lnTo>
                    <a:pt x="17787" y="138231"/>
                  </a:lnTo>
                  <a:lnTo>
                    <a:pt x="38656" y="99789"/>
                  </a:lnTo>
                  <a:lnTo>
                    <a:pt x="66294" y="66294"/>
                  </a:lnTo>
                  <a:lnTo>
                    <a:pt x="99789" y="38656"/>
                  </a:lnTo>
                  <a:lnTo>
                    <a:pt x="138231" y="17787"/>
                  </a:lnTo>
                  <a:lnTo>
                    <a:pt x="180710" y="4598"/>
                  </a:lnTo>
                  <a:lnTo>
                    <a:pt x="226313" y="0"/>
                  </a:lnTo>
                  <a:lnTo>
                    <a:pt x="271917" y="4598"/>
                  </a:lnTo>
                  <a:lnTo>
                    <a:pt x="314396" y="17787"/>
                  </a:lnTo>
                  <a:lnTo>
                    <a:pt x="352838" y="38656"/>
                  </a:lnTo>
                  <a:lnTo>
                    <a:pt x="386333" y="66294"/>
                  </a:lnTo>
                  <a:lnTo>
                    <a:pt x="413971" y="99789"/>
                  </a:lnTo>
                  <a:lnTo>
                    <a:pt x="434840" y="138231"/>
                  </a:lnTo>
                  <a:lnTo>
                    <a:pt x="448029" y="180710"/>
                  </a:lnTo>
                  <a:lnTo>
                    <a:pt x="452627" y="226313"/>
                  </a:lnTo>
                  <a:lnTo>
                    <a:pt x="448029" y="271917"/>
                  </a:lnTo>
                  <a:lnTo>
                    <a:pt x="434840" y="314396"/>
                  </a:lnTo>
                  <a:lnTo>
                    <a:pt x="413971" y="352838"/>
                  </a:lnTo>
                  <a:lnTo>
                    <a:pt x="386333" y="386334"/>
                  </a:lnTo>
                  <a:lnTo>
                    <a:pt x="352838" y="413971"/>
                  </a:lnTo>
                  <a:lnTo>
                    <a:pt x="314396" y="434840"/>
                  </a:lnTo>
                  <a:lnTo>
                    <a:pt x="271917" y="448029"/>
                  </a:lnTo>
                  <a:lnTo>
                    <a:pt x="226313" y="452628"/>
                  </a:lnTo>
                  <a:lnTo>
                    <a:pt x="180710" y="448029"/>
                  </a:lnTo>
                  <a:lnTo>
                    <a:pt x="138231" y="434840"/>
                  </a:lnTo>
                  <a:lnTo>
                    <a:pt x="99789" y="413971"/>
                  </a:lnTo>
                  <a:lnTo>
                    <a:pt x="66294" y="386334"/>
                  </a:lnTo>
                  <a:lnTo>
                    <a:pt x="38656" y="352838"/>
                  </a:lnTo>
                  <a:lnTo>
                    <a:pt x="17787" y="314396"/>
                  </a:lnTo>
                  <a:lnTo>
                    <a:pt x="4598" y="271917"/>
                  </a:lnTo>
                  <a:lnTo>
                    <a:pt x="0" y="22631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0173" y="3118866"/>
            <a:ext cx="4813300" cy="2562881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818890" marR="5080">
              <a:lnSpc>
                <a:spcPts val="1939"/>
              </a:lnSpc>
              <a:spcBef>
                <a:spcPts val="345"/>
              </a:spcBef>
            </a:pPr>
            <a:r>
              <a:rPr sz="1800" spc="-35" dirty="0">
                <a:latin typeface="Arial"/>
                <a:cs typeface="Arial"/>
              </a:rPr>
              <a:t>Internet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of  </a:t>
            </a:r>
            <a:r>
              <a:rPr sz="1800" spc="-125" dirty="0">
                <a:latin typeface="Arial"/>
                <a:cs typeface="Arial"/>
              </a:rPr>
              <a:t>Things</a:t>
            </a:r>
            <a:endParaRPr sz="1800">
              <a:latin typeface="Arial"/>
              <a:cs typeface="Arial"/>
            </a:endParaRPr>
          </a:p>
          <a:p>
            <a:pPr marL="1758950" marR="1573530">
              <a:lnSpc>
                <a:spcPts val="1939"/>
              </a:lnSpc>
              <a:spcBef>
                <a:spcPts val="1290"/>
              </a:spcBef>
            </a:pPr>
            <a:r>
              <a:rPr sz="1800" spc="-145" dirty="0">
                <a:latin typeface="Arial"/>
                <a:cs typeface="Arial"/>
              </a:rPr>
              <a:t>Lean  </a:t>
            </a:r>
            <a:r>
              <a:rPr sz="1800" spc="-40" dirty="0">
                <a:latin typeface="Arial"/>
                <a:cs typeface="Arial"/>
              </a:rPr>
              <a:t>I</a:t>
            </a:r>
            <a:r>
              <a:rPr sz="1800" spc="-100" dirty="0">
                <a:latin typeface="Arial"/>
                <a:cs typeface="Arial"/>
              </a:rPr>
              <a:t>m</a:t>
            </a:r>
            <a:r>
              <a:rPr sz="1800" spc="-75" dirty="0">
                <a:latin typeface="Arial"/>
                <a:cs typeface="Arial"/>
              </a:rPr>
              <a:t>pleme</a:t>
            </a:r>
            <a:r>
              <a:rPr sz="1800" spc="-90" dirty="0">
                <a:latin typeface="Arial"/>
                <a:cs typeface="Arial"/>
              </a:rPr>
              <a:t>n</a:t>
            </a:r>
            <a:r>
              <a:rPr sz="1800" spc="60" dirty="0">
                <a:latin typeface="Arial"/>
                <a:cs typeface="Arial"/>
              </a:rPr>
              <a:t>t</a:t>
            </a:r>
            <a:r>
              <a:rPr sz="1800" spc="-165" dirty="0">
                <a:latin typeface="Arial"/>
                <a:cs typeface="Arial"/>
              </a:rPr>
              <a:t>a</a:t>
            </a:r>
            <a:r>
              <a:rPr sz="1800" spc="45" dirty="0">
                <a:latin typeface="Arial"/>
                <a:cs typeface="Arial"/>
              </a:rPr>
              <a:t>t</a:t>
            </a:r>
            <a:r>
              <a:rPr sz="1800" spc="30" dirty="0">
                <a:latin typeface="Arial"/>
                <a:cs typeface="Arial"/>
              </a:rPr>
              <a:t>i</a:t>
            </a:r>
            <a:r>
              <a:rPr sz="1800" spc="-70" dirty="0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Arial"/>
              <a:cs typeface="Arial"/>
            </a:endParaRPr>
          </a:p>
          <a:p>
            <a:pPr marL="12700" marR="3449320">
              <a:lnSpc>
                <a:spcPts val="1939"/>
              </a:lnSpc>
              <a:spcBef>
                <a:spcPts val="5"/>
              </a:spcBef>
            </a:pPr>
            <a:r>
              <a:rPr sz="1800" spc="-200" dirty="0">
                <a:latin typeface="Arial"/>
                <a:cs typeface="Arial"/>
              </a:rPr>
              <a:t>H</a:t>
            </a:r>
            <a:r>
              <a:rPr sz="1800" spc="-150" dirty="0">
                <a:latin typeface="Arial"/>
                <a:cs typeface="Arial"/>
              </a:rPr>
              <a:t>a</a:t>
            </a:r>
            <a:r>
              <a:rPr sz="1800" spc="-65" dirty="0">
                <a:latin typeface="Arial"/>
                <a:cs typeface="Arial"/>
              </a:rPr>
              <a:t>doo</a:t>
            </a:r>
            <a:r>
              <a:rPr sz="1800" spc="-70" dirty="0">
                <a:latin typeface="Arial"/>
                <a:cs typeface="Arial"/>
              </a:rPr>
              <a:t>p</a:t>
            </a:r>
            <a:r>
              <a:rPr sz="1800" spc="-50" dirty="0">
                <a:latin typeface="Arial"/>
                <a:cs typeface="Arial"/>
              </a:rPr>
              <a:t>-</a:t>
            </a:r>
            <a:r>
              <a:rPr sz="1800" spc="-105" dirty="0">
                <a:latin typeface="Arial"/>
                <a:cs typeface="Arial"/>
              </a:rPr>
              <a:t>based  </a:t>
            </a:r>
            <a:r>
              <a:rPr sz="1800" spc="-100" dirty="0">
                <a:latin typeface="Arial"/>
                <a:cs typeface="Arial"/>
              </a:rPr>
              <a:t>storage  </a:t>
            </a:r>
            <a:r>
              <a:rPr sz="1800" spc="-40" dirty="0"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574023" y="1197865"/>
            <a:ext cx="2856231" cy="3218815"/>
            <a:chOff x="8574023" y="1197863"/>
            <a:chExt cx="2856230" cy="3218815"/>
          </a:xfrm>
        </p:grpSpPr>
        <p:sp>
          <p:nvSpPr>
            <p:cNvPr id="12" name="object 12"/>
            <p:cNvSpPr/>
            <p:nvPr/>
          </p:nvSpPr>
          <p:spPr>
            <a:xfrm>
              <a:off x="8814815" y="3569208"/>
              <a:ext cx="2382012" cy="8473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74023" y="2776727"/>
              <a:ext cx="2855976" cy="16200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89263" y="1197863"/>
              <a:ext cx="2825750" cy="1590040"/>
            </a:xfrm>
            <a:custGeom>
              <a:avLst/>
              <a:gdLst/>
              <a:ahLst/>
              <a:cxnLst/>
              <a:rect l="l" t="t" r="r" b="b"/>
              <a:pathLst>
                <a:path w="2825750" h="1590039">
                  <a:moveTo>
                    <a:pt x="2688843" y="0"/>
                  </a:moveTo>
                  <a:lnTo>
                    <a:pt x="136651" y="0"/>
                  </a:lnTo>
                  <a:lnTo>
                    <a:pt x="93472" y="6969"/>
                  </a:lnTo>
                  <a:lnTo>
                    <a:pt x="55961" y="26375"/>
                  </a:lnTo>
                  <a:lnTo>
                    <a:pt x="26375" y="55961"/>
                  </a:lnTo>
                  <a:lnTo>
                    <a:pt x="6969" y="93472"/>
                  </a:lnTo>
                  <a:lnTo>
                    <a:pt x="0" y="136651"/>
                  </a:lnTo>
                  <a:lnTo>
                    <a:pt x="0" y="1452880"/>
                  </a:lnTo>
                  <a:lnTo>
                    <a:pt x="6969" y="1496060"/>
                  </a:lnTo>
                  <a:lnTo>
                    <a:pt x="26375" y="1533570"/>
                  </a:lnTo>
                  <a:lnTo>
                    <a:pt x="55961" y="1563156"/>
                  </a:lnTo>
                  <a:lnTo>
                    <a:pt x="93472" y="1582562"/>
                  </a:lnTo>
                  <a:lnTo>
                    <a:pt x="136651" y="1589532"/>
                  </a:lnTo>
                  <a:lnTo>
                    <a:pt x="2688843" y="1589532"/>
                  </a:lnTo>
                  <a:lnTo>
                    <a:pt x="2732023" y="1582562"/>
                  </a:lnTo>
                  <a:lnTo>
                    <a:pt x="2769534" y="1563156"/>
                  </a:lnTo>
                  <a:lnTo>
                    <a:pt x="2799120" y="1533570"/>
                  </a:lnTo>
                  <a:lnTo>
                    <a:pt x="2818526" y="1496060"/>
                  </a:lnTo>
                  <a:lnTo>
                    <a:pt x="2825495" y="1452880"/>
                  </a:lnTo>
                  <a:lnTo>
                    <a:pt x="2825495" y="136651"/>
                  </a:lnTo>
                  <a:lnTo>
                    <a:pt x="2818526" y="93471"/>
                  </a:lnTo>
                  <a:lnTo>
                    <a:pt x="2799120" y="55961"/>
                  </a:lnTo>
                  <a:lnTo>
                    <a:pt x="2769534" y="26375"/>
                  </a:lnTo>
                  <a:lnTo>
                    <a:pt x="2732023" y="6969"/>
                  </a:lnTo>
                  <a:lnTo>
                    <a:pt x="2688843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89263" y="1197863"/>
              <a:ext cx="2825495" cy="15895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74023" y="4937761"/>
            <a:ext cx="2689860" cy="1920239"/>
            <a:chOff x="8574023" y="4937759"/>
            <a:chExt cx="2689860" cy="1920239"/>
          </a:xfrm>
        </p:grpSpPr>
        <p:sp>
          <p:nvSpPr>
            <p:cNvPr id="17" name="object 17"/>
            <p:cNvSpPr/>
            <p:nvPr/>
          </p:nvSpPr>
          <p:spPr>
            <a:xfrm>
              <a:off x="8574023" y="6425182"/>
              <a:ext cx="2689860" cy="4328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89263" y="4937759"/>
              <a:ext cx="2659380" cy="1498600"/>
            </a:xfrm>
            <a:custGeom>
              <a:avLst/>
              <a:gdLst/>
              <a:ahLst/>
              <a:cxnLst/>
              <a:rect l="l" t="t" r="r" b="b"/>
              <a:pathLst>
                <a:path w="2659379" h="1498600">
                  <a:moveTo>
                    <a:pt x="2530602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1369339"/>
                  </a:lnTo>
                  <a:lnTo>
                    <a:pt x="10120" y="1419455"/>
                  </a:lnTo>
                  <a:lnTo>
                    <a:pt x="37719" y="1460380"/>
                  </a:lnTo>
                  <a:lnTo>
                    <a:pt x="78652" y="1487973"/>
                  </a:lnTo>
                  <a:lnTo>
                    <a:pt x="128777" y="1498091"/>
                  </a:lnTo>
                  <a:lnTo>
                    <a:pt x="2530602" y="1498091"/>
                  </a:lnTo>
                  <a:lnTo>
                    <a:pt x="2580727" y="1487973"/>
                  </a:lnTo>
                  <a:lnTo>
                    <a:pt x="2621660" y="1460380"/>
                  </a:lnTo>
                  <a:lnTo>
                    <a:pt x="2649259" y="1419455"/>
                  </a:lnTo>
                  <a:lnTo>
                    <a:pt x="2659379" y="1369339"/>
                  </a:lnTo>
                  <a:lnTo>
                    <a:pt x="2659379" y="128777"/>
                  </a:lnTo>
                  <a:lnTo>
                    <a:pt x="2649259" y="78652"/>
                  </a:lnTo>
                  <a:lnTo>
                    <a:pt x="2621660" y="37718"/>
                  </a:lnTo>
                  <a:lnTo>
                    <a:pt x="2580727" y="10120"/>
                  </a:lnTo>
                  <a:lnTo>
                    <a:pt x="2530602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89263" y="4937759"/>
              <a:ext cx="2659379" cy="1498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459359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</a:rPr>
              <a:t>What </a:t>
            </a:r>
            <a:r>
              <a:rPr sz="5400" spc="-375" dirty="0">
                <a:solidFill>
                  <a:srgbClr val="5B9BD4"/>
                </a:solidFill>
              </a:rPr>
              <a:t>is </a:t>
            </a:r>
            <a:r>
              <a:rPr sz="5400" spc="-480" dirty="0">
                <a:solidFill>
                  <a:srgbClr val="5B9BD4"/>
                </a:solidFill>
              </a:rPr>
              <a:t>Big</a:t>
            </a:r>
            <a:r>
              <a:rPr sz="5400" spc="-994" dirty="0">
                <a:solidFill>
                  <a:srgbClr val="5B9BD4"/>
                </a:solidFill>
              </a:rPr>
              <a:t> </a:t>
            </a:r>
            <a:r>
              <a:rPr sz="5400" spc="-480" dirty="0">
                <a:solidFill>
                  <a:srgbClr val="5B9BD4"/>
                </a:solidFill>
              </a:rPr>
              <a:t>Data?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846837" y="1973708"/>
            <a:ext cx="10507345" cy="71045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540"/>
              </a:spcBef>
            </a:pPr>
            <a:r>
              <a:rPr sz="2400" spc="-140" dirty="0">
                <a:solidFill>
                  <a:srgbClr val="252525"/>
                </a:solidFill>
                <a:latin typeface="Arial"/>
                <a:cs typeface="Arial"/>
              </a:rPr>
              <a:t>Extremely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large </a:t>
            </a:r>
            <a:r>
              <a:rPr sz="2400" spc="-12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sets </a:t>
            </a:r>
            <a:r>
              <a:rPr sz="2400" spc="-35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may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analyzed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computationally </a:t>
            </a:r>
            <a:r>
              <a:rPr sz="2400" spc="-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reveal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patterns,  trends,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associations,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especially</a:t>
            </a:r>
            <a:r>
              <a:rPr sz="2400" spc="-1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Arial"/>
                <a:cs typeface="Arial"/>
              </a:rPr>
              <a:t>relating</a:t>
            </a: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252525"/>
                </a:solidFill>
                <a:latin typeface="Arial"/>
                <a:cs typeface="Arial"/>
              </a:rPr>
              <a:t>human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252525"/>
                </a:solidFill>
                <a:latin typeface="Arial"/>
                <a:cs typeface="Arial"/>
              </a:rPr>
              <a:t>behavior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interactions.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784" y="3611879"/>
            <a:ext cx="2101851" cy="1967864"/>
            <a:chOff x="176784" y="3611879"/>
            <a:chExt cx="2101850" cy="1967864"/>
          </a:xfrm>
        </p:grpSpPr>
        <p:sp>
          <p:nvSpPr>
            <p:cNvPr id="5" name="object 5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1044701" y="0"/>
                  </a:moveTo>
                  <a:lnTo>
                    <a:pt x="995523" y="1064"/>
                  </a:lnTo>
                  <a:lnTo>
                    <a:pt x="946929" y="4225"/>
                  </a:lnTo>
                  <a:lnTo>
                    <a:pt x="898970" y="9437"/>
                  </a:lnTo>
                  <a:lnTo>
                    <a:pt x="851698" y="16652"/>
                  </a:lnTo>
                  <a:lnTo>
                    <a:pt x="805161" y="25823"/>
                  </a:lnTo>
                  <a:lnTo>
                    <a:pt x="759410" y="36904"/>
                  </a:lnTo>
                  <a:lnTo>
                    <a:pt x="714495" y="49846"/>
                  </a:lnTo>
                  <a:lnTo>
                    <a:pt x="670466" y="64605"/>
                  </a:lnTo>
                  <a:lnTo>
                    <a:pt x="627373" y="81131"/>
                  </a:lnTo>
                  <a:lnTo>
                    <a:pt x="585268" y="99379"/>
                  </a:lnTo>
                  <a:lnTo>
                    <a:pt x="544199" y="119302"/>
                  </a:lnTo>
                  <a:lnTo>
                    <a:pt x="504217" y="140852"/>
                  </a:lnTo>
                  <a:lnTo>
                    <a:pt x="465372" y="163982"/>
                  </a:lnTo>
                  <a:lnTo>
                    <a:pt x="427714" y="188646"/>
                  </a:lnTo>
                  <a:lnTo>
                    <a:pt x="391293" y="214797"/>
                  </a:lnTo>
                  <a:lnTo>
                    <a:pt x="356161" y="242387"/>
                  </a:lnTo>
                  <a:lnTo>
                    <a:pt x="322366" y="271370"/>
                  </a:lnTo>
                  <a:lnTo>
                    <a:pt x="289958" y="301698"/>
                  </a:lnTo>
                  <a:lnTo>
                    <a:pt x="258989" y="333325"/>
                  </a:lnTo>
                  <a:lnTo>
                    <a:pt x="229509" y="366204"/>
                  </a:lnTo>
                  <a:lnTo>
                    <a:pt x="201566" y="400287"/>
                  </a:lnTo>
                  <a:lnTo>
                    <a:pt x="175212" y="435528"/>
                  </a:lnTo>
                  <a:lnTo>
                    <a:pt x="150497" y="471880"/>
                  </a:lnTo>
                  <a:lnTo>
                    <a:pt x="127471" y="509296"/>
                  </a:lnTo>
                  <a:lnTo>
                    <a:pt x="106184" y="547729"/>
                  </a:lnTo>
                  <a:lnTo>
                    <a:pt x="86686" y="587131"/>
                  </a:lnTo>
                  <a:lnTo>
                    <a:pt x="69028" y="627456"/>
                  </a:lnTo>
                  <a:lnTo>
                    <a:pt x="53259" y="668658"/>
                  </a:lnTo>
                  <a:lnTo>
                    <a:pt x="39430" y="710688"/>
                  </a:lnTo>
                  <a:lnTo>
                    <a:pt x="27591" y="753500"/>
                  </a:lnTo>
                  <a:lnTo>
                    <a:pt x="17792" y="797047"/>
                  </a:lnTo>
                  <a:lnTo>
                    <a:pt x="10083" y="841282"/>
                  </a:lnTo>
                  <a:lnTo>
                    <a:pt x="4514" y="886158"/>
                  </a:lnTo>
                  <a:lnTo>
                    <a:pt x="1137" y="931628"/>
                  </a:lnTo>
                  <a:lnTo>
                    <a:pt x="0" y="977646"/>
                  </a:lnTo>
                  <a:lnTo>
                    <a:pt x="1137" y="1023663"/>
                  </a:lnTo>
                  <a:lnTo>
                    <a:pt x="4514" y="1069133"/>
                  </a:lnTo>
                  <a:lnTo>
                    <a:pt x="10083" y="1114009"/>
                  </a:lnTo>
                  <a:lnTo>
                    <a:pt x="17792" y="1158244"/>
                  </a:lnTo>
                  <a:lnTo>
                    <a:pt x="27591" y="1201791"/>
                  </a:lnTo>
                  <a:lnTo>
                    <a:pt x="39430" y="1244603"/>
                  </a:lnTo>
                  <a:lnTo>
                    <a:pt x="53259" y="1286633"/>
                  </a:lnTo>
                  <a:lnTo>
                    <a:pt x="69028" y="1327835"/>
                  </a:lnTo>
                  <a:lnTo>
                    <a:pt x="86686" y="1368160"/>
                  </a:lnTo>
                  <a:lnTo>
                    <a:pt x="106184" y="1407562"/>
                  </a:lnTo>
                  <a:lnTo>
                    <a:pt x="127471" y="1445995"/>
                  </a:lnTo>
                  <a:lnTo>
                    <a:pt x="150497" y="1483411"/>
                  </a:lnTo>
                  <a:lnTo>
                    <a:pt x="175212" y="1519763"/>
                  </a:lnTo>
                  <a:lnTo>
                    <a:pt x="201566" y="1555004"/>
                  </a:lnTo>
                  <a:lnTo>
                    <a:pt x="229509" y="1589087"/>
                  </a:lnTo>
                  <a:lnTo>
                    <a:pt x="258989" y="1621966"/>
                  </a:lnTo>
                  <a:lnTo>
                    <a:pt x="289958" y="1653593"/>
                  </a:lnTo>
                  <a:lnTo>
                    <a:pt x="322366" y="1683921"/>
                  </a:lnTo>
                  <a:lnTo>
                    <a:pt x="356161" y="1712904"/>
                  </a:lnTo>
                  <a:lnTo>
                    <a:pt x="391293" y="1740494"/>
                  </a:lnTo>
                  <a:lnTo>
                    <a:pt x="427714" y="1766645"/>
                  </a:lnTo>
                  <a:lnTo>
                    <a:pt x="465372" y="1791309"/>
                  </a:lnTo>
                  <a:lnTo>
                    <a:pt x="504217" y="1814439"/>
                  </a:lnTo>
                  <a:lnTo>
                    <a:pt x="544199" y="1835989"/>
                  </a:lnTo>
                  <a:lnTo>
                    <a:pt x="585268" y="1855912"/>
                  </a:lnTo>
                  <a:lnTo>
                    <a:pt x="627373" y="1874160"/>
                  </a:lnTo>
                  <a:lnTo>
                    <a:pt x="670466" y="1890686"/>
                  </a:lnTo>
                  <a:lnTo>
                    <a:pt x="714495" y="1905445"/>
                  </a:lnTo>
                  <a:lnTo>
                    <a:pt x="759410" y="1918387"/>
                  </a:lnTo>
                  <a:lnTo>
                    <a:pt x="805161" y="1929468"/>
                  </a:lnTo>
                  <a:lnTo>
                    <a:pt x="851698" y="1938639"/>
                  </a:lnTo>
                  <a:lnTo>
                    <a:pt x="898970" y="1945854"/>
                  </a:lnTo>
                  <a:lnTo>
                    <a:pt x="946929" y="1951066"/>
                  </a:lnTo>
                  <a:lnTo>
                    <a:pt x="995523" y="1954227"/>
                  </a:lnTo>
                  <a:lnTo>
                    <a:pt x="1044701" y="1955292"/>
                  </a:lnTo>
                  <a:lnTo>
                    <a:pt x="1093879" y="1954227"/>
                  </a:lnTo>
                  <a:lnTo>
                    <a:pt x="1142472" y="1951066"/>
                  </a:lnTo>
                  <a:lnTo>
                    <a:pt x="1190430" y="1945854"/>
                  </a:lnTo>
                  <a:lnTo>
                    <a:pt x="1237702" y="1938639"/>
                  </a:lnTo>
                  <a:lnTo>
                    <a:pt x="1284238" y="1929468"/>
                  </a:lnTo>
                  <a:lnTo>
                    <a:pt x="1329989" y="1918387"/>
                  </a:lnTo>
                  <a:lnTo>
                    <a:pt x="1374904" y="1905445"/>
                  </a:lnTo>
                  <a:lnTo>
                    <a:pt x="1418932" y="1890686"/>
                  </a:lnTo>
                  <a:lnTo>
                    <a:pt x="1462024" y="1874160"/>
                  </a:lnTo>
                  <a:lnTo>
                    <a:pt x="1504130" y="1855912"/>
                  </a:lnTo>
                  <a:lnTo>
                    <a:pt x="1545199" y="1835989"/>
                  </a:lnTo>
                  <a:lnTo>
                    <a:pt x="1585181" y="1814439"/>
                  </a:lnTo>
                  <a:lnTo>
                    <a:pt x="1624026" y="1791309"/>
                  </a:lnTo>
                  <a:lnTo>
                    <a:pt x="1661684" y="1766645"/>
                  </a:lnTo>
                  <a:lnTo>
                    <a:pt x="1698104" y="1740494"/>
                  </a:lnTo>
                  <a:lnTo>
                    <a:pt x="1733237" y="1712904"/>
                  </a:lnTo>
                  <a:lnTo>
                    <a:pt x="1767033" y="1683921"/>
                  </a:lnTo>
                  <a:lnTo>
                    <a:pt x="1799440" y="1653593"/>
                  </a:lnTo>
                  <a:lnTo>
                    <a:pt x="1830409" y="1621966"/>
                  </a:lnTo>
                  <a:lnTo>
                    <a:pt x="1859890" y="1589087"/>
                  </a:lnTo>
                  <a:lnTo>
                    <a:pt x="1887833" y="1555004"/>
                  </a:lnTo>
                  <a:lnTo>
                    <a:pt x="1914187" y="1519763"/>
                  </a:lnTo>
                  <a:lnTo>
                    <a:pt x="1938903" y="1483411"/>
                  </a:lnTo>
                  <a:lnTo>
                    <a:pt x="1961929" y="1445995"/>
                  </a:lnTo>
                  <a:lnTo>
                    <a:pt x="1983217" y="1407562"/>
                  </a:lnTo>
                  <a:lnTo>
                    <a:pt x="2002715" y="1368160"/>
                  </a:lnTo>
                  <a:lnTo>
                    <a:pt x="2020374" y="1327835"/>
                  </a:lnTo>
                  <a:lnTo>
                    <a:pt x="2036143" y="1286633"/>
                  </a:lnTo>
                  <a:lnTo>
                    <a:pt x="2049972" y="1244603"/>
                  </a:lnTo>
                  <a:lnTo>
                    <a:pt x="2061812" y="1201791"/>
                  </a:lnTo>
                  <a:lnTo>
                    <a:pt x="2071611" y="1158244"/>
                  </a:lnTo>
                  <a:lnTo>
                    <a:pt x="2079320" y="1114009"/>
                  </a:lnTo>
                  <a:lnTo>
                    <a:pt x="2084888" y="1069133"/>
                  </a:lnTo>
                  <a:lnTo>
                    <a:pt x="2088266" y="1023663"/>
                  </a:lnTo>
                  <a:lnTo>
                    <a:pt x="2089403" y="977646"/>
                  </a:lnTo>
                  <a:lnTo>
                    <a:pt x="2088266" y="931628"/>
                  </a:lnTo>
                  <a:lnTo>
                    <a:pt x="2084888" y="886158"/>
                  </a:lnTo>
                  <a:lnTo>
                    <a:pt x="2079320" y="841282"/>
                  </a:lnTo>
                  <a:lnTo>
                    <a:pt x="2071611" y="797047"/>
                  </a:lnTo>
                  <a:lnTo>
                    <a:pt x="2061812" y="753500"/>
                  </a:lnTo>
                  <a:lnTo>
                    <a:pt x="2049972" y="710688"/>
                  </a:lnTo>
                  <a:lnTo>
                    <a:pt x="2036143" y="668658"/>
                  </a:lnTo>
                  <a:lnTo>
                    <a:pt x="2020374" y="627456"/>
                  </a:lnTo>
                  <a:lnTo>
                    <a:pt x="2002715" y="587131"/>
                  </a:lnTo>
                  <a:lnTo>
                    <a:pt x="1983217" y="547729"/>
                  </a:lnTo>
                  <a:lnTo>
                    <a:pt x="1961929" y="509296"/>
                  </a:lnTo>
                  <a:lnTo>
                    <a:pt x="1938903" y="471880"/>
                  </a:lnTo>
                  <a:lnTo>
                    <a:pt x="1914187" y="435528"/>
                  </a:lnTo>
                  <a:lnTo>
                    <a:pt x="1887833" y="400287"/>
                  </a:lnTo>
                  <a:lnTo>
                    <a:pt x="1859890" y="366204"/>
                  </a:lnTo>
                  <a:lnTo>
                    <a:pt x="1830409" y="333325"/>
                  </a:lnTo>
                  <a:lnTo>
                    <a:pt x="1799440" y="301698"/>
                  </a:lnTo>
                  <a:lnTo>
                    <a:pt x="1767033" y="271370"/>
                  </a:lnTo>
                  <a:lnTo>
                    <a:pt x="1733237" y="242387"/>
                  </a:lnTo>
                  <a:lnTo>
                    <a:pt x="1698104" y="214797"/>
                  </a:lnTo>
                  <a:lnTo>
                    <a:pt x="1661684" y="188646"/>
                  </a:lnTo>
                  <a:lnTo>
                    <a:pt x="1624026" y="163982"/>
                  </a:lnTo>
                  <a:lnTo>
                    <a:pt x="1585181" y="140852"/>
                  </a:lnTo>
                  <a:lnTo>
                    <a:pt x="1545199" y="119302"/>
                  </a:lnTo>
                  <a:lnTo>
                    <a:pt x="1504130" y="99379"/>
                  </a:lnTo>
                  <a:lnTo>
                    <a:pt x="1462024" y="81131"/>
                  </a:lnTo>
                  <a:lnTo>
                    <a:pt x="1418932" y="64605"/>
                  </a:lnTo>
                  <a:lnTo>
                    <a:pt x="1374904" y="49846"/>
                  </a:lnTo>
                  <a:lnTo>
                    <a:pt x="1329989" y="36904"/>
                  </a:lnTo>
                  <a:lnTo>
                    <a:pt x="1284238" y="25823"/>
                  </a:lnTo>
                  <a:lnTo>
                    <a:pt x="1237702" y="16652"/>
                  </a:lnTo>
                  <a:lnTo>
                    <a:pt x="1190430" y="9437"/>
                  </a:lnTo>
                  <a:lnTo>
                    <a:pt x="1142472" y="4225"/>
                  </a:lnTo>
                  <a:lnTo>
                    <a:pt x="1093879" y="1064"/>
                  </a:lnTo>
                  <a:lnTo>
                    <a:pt x="1044701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0" y="977646"/>
                  </a:moveTo>
                  <a:lnTo>
                    <a:pt x="1137" y="931628"/>
                  </a:lnTo>
                  <a:lnTo>
                    <a:pt x="4514" y="886158"/>
                  </a:lnTo>
                  <a:lnTo>
                    <a:pt x="10083" y="841282"/>
                  </a:lnTo>
                  <a:lnTo>
                    <a:pt x="17792" y="797047"/>
                  </a:lnTo>
                  <a:lnTo>
                    <a:pt x="27591" y="753500"/>
                  </a:lnTo>
                  <a:lnTo>
                    <a:pt x="39430" y="710688"/>
                  </a:lnTo>
                  <a:lnTo>
                    <a:pt x="53259" y="668658"/>
                  </a:lnTo>
                  <a:lnTo>
                    <a:pt x="69028" y="627456"/>
                  </a:lnTo>
                  <a:lnTo>
                    <a:pt x="86686" y="587131"/>
                  </a:lnTo>
                  <a:lnTo>
                    <a:pt x="106184" y="547729"/>
                  </a:lnTo>
                  <a:lnTo>
                    <a:pt x="127471" y="509296"/>
                  </a:lnTo>
                  <a:lnTo>
                    <a:pt x="150497" y="471880"/>
                  </a:lnTo>
                  <a:lnTo>
                    <a:pt x="175212" y="435528"/>
                  </a:lnTo>
                  <a:lnTo>
                    <a:pt x="201566" y="400287"/>
                  </a:lnTo>
                  <a:lnTo>
                    <a:pt x="229509" y="366204"/>
                  </a:lnTo>
                  <a:lnTo>
                    <a:pt x="258989" y="333325"/>
                  </a:lnTo>
                  <a:lnTo>
                    <a:pt x="289958" y="301698"/>
                  </a:lnTo>
                  <a:lnTo>
                    <a:pt x="322366" y="271370"/>
                  </a:lnTo>
                  <a:lnTo>
                    <a:pt x="356161" y="242387"/>
                  </a:lnTo>
                  <a:lnTo>
                    <a:pt x="391293" y="214797"/>
                  </a:lnTo>
                  <a:lnTo>
                    <a:pt x="427714" y="188646"/>
                  </a:lnTo>
                  <a:lnTo>
                    <a:pt x="465372" y="163982"/>
                  </a:lnTo>
                  <a:lnTo>
                    <a:pt x="504217" y="140852"/>
                  </a:lnTo>
                  <a:lnTo>
                    <a:pt x="544199" y="119302"/>
                  </a:lnTo>
                  <a:lnTo>
                    <a:pt x="585268" y="99379"/>
                  </a:lnTo>
                  <a:lnTo>
                    <a:pt x="627373" y="81131"/>
                  </a:lnTo>
                  <a:lnTo>
                    <a:pt x="670466" y="64605"/>
                  </a:lnTo>
                  <a:lnTo>
                    <a:pt x="714495" y="49846"/>
                  </a:lnTo>
                  <a:lnTo>
                    <a:pt x="759410" y="36904"/>
                  </a:lnTo>
                  <a:lnTo>
                    <a:pt x="805161" y="25823"/>
                  </a:lnTo>
                  <a:lnTo>
                    <a:pt x="851698" y="16652"/>
                  </a:lnTo>
                  <a:lnTo>
                    <a:pt x="898970" y="9437"/>
                  </a:lnTo>
                  <a:lnTo>
                    <a:pt x="946929" y="4225"/>
                  </a:lnTo>
                  <a:lnTo>
                    <a:pt x="995523" y="1064"/>
                  </a:lnTo>
                  <a:lnTo>
                    <a:pt x="1044701" y="0"/>
                  </a:lnTo>
                  <a:lnTo>
                    <a:pt x="1093879" y="1064"/>
                  </a:lnTo>
                  <a:lnTo>
                    <a:pt x="1142472" y="4225"/>
                  </a:lnTo>
                  <a:lnTo>
                    <a:pt x="1190430" y="9437"/>
                  </a:lnTo>
                  <a:lnTo>
                    <a:pt x="1237702" y="16652"/>
                  </a:lnTo>
                  <a:lnTo>
                    <a:pt x="1284238" y="25823"/>
                  </a:lnTo>
                  <a:lnTo>
                    <a:pt x="1329989" y="36904"/>
                  </a:lnTo>
                  <a:lnTo>
                    <a:pt x="1374904" y="49846"/>
                  </a:lnTo>
                  <a:lnTo>
                    <a:pt x="1418932" y="64605"/>
                  </a:lnTo>
                  <a:lnTo>
                    <a:pt x="1462024" y="81131"/>
                  </a:lnTo>
                  <a:lnTo>
                    <a:pt x="1504130" y="99379"/>
                  </a:lnTo>
                  <a:lnTo>
                    <a:pt x="1545199" y="119302"/>
                  </a:lnTo>
                  <a:lnTo>
                    <a:pt x="1585181" y="140852"/>
                  </a:lnTo>
                  <a:lnTo>
                    <a:pt x="1624026" y="163982"/>
                  </a:lnTo>
                  <a:lnTo>
                    <a:pt x="1661684" y="188646"/>
                  </a:lnTo>
                  <a:lnTo>
                    <a:pt x="1698104" y="214797"/>
                  </a:lnTo>
                  <a:lnTo>
                    <a:pt x="1733237" y="242387"/>
                  </a:lnTo>
                  <a:lnTo>
                    <a:pt x="1767033" y="271370"/>
                  </a:lnTo>
                  <a:lnTo>
                    <a:pt x="1799440" y="301698"/>
                  </a:lnTo>
                  <a:lnTo>
                    <a:pt x="1830409" y="333325"/>
                  </a:lnTo>
                  <a:lnTo>
                    <a:pt x="1859890" y="366204"/>
                  </a:lnTo>
                  <a:lnTo>
                    <a:pt x="1887833" y="400287"/>
                  </a:lnTo>
                  <a:lnTo>
                    <a:pt x="1914187" y="435528"/>
                  </a:lnTo>
                  <a:lnTo>
                    <a:pt x="1938903" y="471880"/>
                  </a:lnTo>
                  <a:lnTo>
                    <a:pt x="1961929" y="509296"/>
                  </a:lnTo>
                  <a:lnTo>
                    <a:pt x="1983217" y="547729"/>
                  </a:lnTo>
                  <a:lnTo>
                    <a:pt x="2002715" y="587131"/>
                  </a:lnTo>
                  <a:lnTo>
                    <a:pt x="2020374" y="627456"/>
                  </a:lnTo>
                  <a:lnTo>
                    <a:pt x="2036143" y="668658"/>
                  </a:lnTo>
                  <a:lnTo>
                    <a:pt x="2049972" y="710688"/>
                  </a:lnTo>
                  <a:lnTo>
                    <a:pt x="2061812" y="753500"/>
                  </a:lnTo>
                  <a:lnTo>
                    <a:pt x="2071611" y="797047"/>
                  </a:lnTo>
                  <a:lnTo>
                    <a:pt x="2079320" y="841282"/>
                  </a:lnTo>
                  <a:lnTo>
                    <a:pt x="2084888" y="886158"/>
                  </a:lnTo>
                  <a:lnTo>
                    <a:pt x="2088266" y="931628"/>
                  </a:lnTo>
                  <a:lnTo>
                    <a:pt x="2089403" y="977646"/>
                  </a:lnTo>
                  <a:lnTo>
                    <a:pt x="2088266" y="1023663"/>
                  </a:lnTo>
                  <a:lnTo>
                    <a:pt x="2084888" y="1069133"/>
                  </a:lnTo>
                  <a:lnTo>
                    <a:pt x="2079320" y="1114009"/>
                  </a:lnTo>
                  <a:lnTo>
                    <a:pt x="2071611" y="1158244"/>
                  </a:lnTo>
                  <a:lnTo>
                    <a:pt x="2061812" y="1201791"/>
                  </a:lnTo>
                  <a:lnTo>
                    <a:pt x="2049972" y="1244603"/>
                  </a:lnTo>
                  <a:lnTo>
                    <a:pt x="2036143" y="1286633"/>
                  </a:lnTo>
                  <a:lnTo>
                    <a:pt x="2020374" y="1327835"/>
                  </a:lnTo>
                  <a:lnTo>
                    <a:pt x="2002715" y="1368160"/>
                  </a:lnTo>
                  <a:lnTo>
                    <a:pt x="1983217" y="1407562"/>
                  </a:lnTo>
                  <a:lnTo>
                    <a:pt x="1961929" y="1445995"/>
                  </a:lnTo>
                  <a:lnTo>
                    <a:pt x="1938903" y="1483411"/>
                  </a:lnTo>
                  <a:lnTo>
                    <a:pt x="1914187" y="1519763"/>
                  </a:lnTo>
                  <a:lnTo>
                    <a:pt x="1887833" y="1555004"/>
                  </a:lnTo>
                  <a:lnTo>
                    <a:pt x="1859890" y="1589087"/>
                  </a:lnTo>
                  <a:lnTo>
                    <a:pt x="1830409" y="1621966"/>
                  </a:lnTo>
                  <a:lnTo>
                    <a:pt x="1799440" y="1653593"/>
                  </a:lnTo>
                  <a:lnTo>
                    <a:pt x="1767033" y="1683921"/>
                  </a:lnTo>
                  <a:lnTo>
                    <a:pt x="1733237" y="1712904"/>
                  </a:lnTo>
                  <a:lnTo>
                    <a:pt x="1698104" y="1740494"/>
                  </a:lnTo>
                  <a:lnTo>
                    <a:pt x="1661684" y="1766645"/>
                  </a:lnTo>
                  <a:lnTo>
                    <a:pt x="1624026" y="1791309"/>
                  </a:lnTo>
                  <a:lnTo>
                    <a:pt x="1585181" y="1814439"/>
                  </a:lnTo>
                  <a:lnTo>
                    <a:pt x="1545199" y="1835989"/>
                  </a:lnTo>
                  <a:lnTo>
                    <a:pt x="1504130" y="1855912"/>
                  </a:lnTo>
                  <a:lnTo>
                    <a:pt x="1462024" y="1874160"/>
                  </a:lnTo>
                  <a:lnTo>
                    <a:pt x="1418932" y="1890686"/>
                  </a:lnTo>
                  <a:lnTo>
                    <a:pt x="1374904" y="1905445"/>
                  </a:lnTo>
                  <a:lnTo>
                    <a:pt x="1329989" y="1918387"/>
                  </a:lnTo>
                  <a:lnTo>
                    <a:pt x="1284238" y="1929468"/>
                  </a:lnTo>
                  <a:lnTo>
                    <a:pt x="1237702" y="1938639"/>
                  </a:lnTo>
                  <a:lnTo>
                    <a:pt x="1190430" y="1945854"/>
                  </a:lnTo>
                  <a:lnTo>
                    <a:pt x="1142472" y="1951066"/>
                  </a:lnTo>
                  <a:lnTo>
                    <a:pt x="1093879" y="1954227"/>
                  </a:lnTo>
                  <a:lnTo>
                    <a:pt x="1044701" y="1955292"/>
                  </a:lnTo>
                  <a:lnTo>
                    <a:pt x="995523" y="1954227"/>
                  </a:lnTo>
                  <a:lnTo>
                    <a:pt x="946929" y="1951066"/>
                  </a:lnTo>
                  <a:lnTo>
                    <a:pt x="898970" y="1945854"/>
                  </a:lnTo>
                  <a:lnTo>
                    <a:pt x="851698" y="1938639"/>
                  </a:lnTo>
                  <a:lnTo>
                    <a:pt x="805161" y="1929468"/>
                  </a:lnTo>
                  <a:lnTo>
                    <a:pt x="759410" y="1918387"/>
                  </a:lnTo>
                  <a:lnTo>
                    <a:pt x="714495" y="1905445"/>
                  </a:lnTo>
                  <a:lnTo>
                    <a:pt x="670466" y="1890686"/>
                  </a:lnTo>
                  <a:lnTo>
                    <a:pt x="627373" y="1874160"/>
                  </a:lnTo>
                  <a:lnTo>
                    <a:pt x="585268" y="1855912"/>
                  </a:lnTo>
                  <a:lnTo>
                    <a:pt x="544199" y="1835989"/>
                  </a:lnTo>
                  <a:lnTo>
                    <a:pt x="504217" y="1814439"/>
                  </a:lnTo>
                  <a:lnTo>
                    <a:pt x="465372" y="1791309"/>
                  </a:lnTo>
                  <a:lnTo>
                    <a:pt x="427714" y="1766645"/>
                  </a:lnTo>
                  <a:lnTo>
                    <a:pt x="391293" y="1740494"/>
                  </a:lnTo>
                  <a:lnTo>
                    <a:pt x="356161" y="1712904"/>
                  </a:lnTo>
                  <a:lnTo>
                    <a:pt x="322366" y="1683921"/>
                  </a:lnTo>
                  <a:lnTo>
                    <a:pt x="289958" y="1653593"/>
                  </a:lnTo>
                  <a:lnTo>
                    <a:pt x="258989" y="1621966"/>
                  </a:lnTo>
                  <a:lnTo>
                    <a:pt x="229509" y="1589087"/>
                  </a:lnTo>
                  <a:lnTo>
                    <a:pt x="201566" y="1555004"/>
                  </a:lnTo>
                  <a:lnTo>
                    <a:pt x="175212" y="1519763"/>
                  </a:lnTo>
                  <a:lnTo>
                    <a:pt x="150497" y="1483411"/>
                  </a:lnTo>
                  <a:lnTo>
                    <a:pt x="127471" y="1445995"/>
                  </a:lnTo>
                  <a:lnTo>
                    <a:pt x="106184" y="1407562"/>
                  </a:lnTo>
                  <a:lnTo>
                    <a:pt x="86686" y="1368160"/>
                  </a:lnTo>
                  <a:lnTo>
                    <a:pt x="69028" y="1327835"/>
                  </a:lnTo>
                  <a:lnTo>
                    <a:pt x="53259" y="1286633"/>
                  </a:lnTo>
                  <a:lnTo>
                    <a:pt x="39430" y="1244603"/>
                  </a:lnTo>
                  <a:lnTo>
                    <a:pt x="27591" y="1201791"/>
                  </a:lnTo>
                  <a:lnTo>
                    <a:pt x="17792" y="1158244"/>
                  </a:lnTo>
                  <a:lnTo>
                    <a:pt x="10083" y="1114009"/>
                  </a:lnTo>
                  <a:lnTo>
                    <a:pt x="4514" y="1069133"/>
                  </a:lnTo>
                  <a:lnTo>
                    <a:pt x="1137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3243" y="3896615"/>
            <a:ext cx="1267460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2000" u="sng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Volume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1600" spc="-130" dirty="0">
                <a:latin typeface="Arial"/>
                <a:cs typeface="Arial"/>
              </a:rPr>
              <a:t>The </a:t>
            </a:r>
            <a:r>
              <a:rPr sz="1600" spc="-35" dirty="0">
                <a:latin typeface="Arial"/>
                <a:cs typeface="Arial"/>
              </a:rPr>
              <a:t>quantity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of  </a:t>
            </a:r>
            <a:r>
              <a:rPr sz="1600" spc="-80" dirty="0">
                <a:latin typeface="Arial"/>
                <a:cs typeface="Arial"/>
              </a:rPr>
              <a:t>generated </a:t>
            </a:r>
            <a:r>
              <a:rPr sz="1600" spc="-90" dirty="0">
                <a:latin typeface="Arial"/>
                <a:cs typeface="Arial"/>
              </a:rPr>
              <a:t>and  </a:t>
            </a:r>
            <a:r>
              <a:rPr sz="1600" spc="-65" dirty="0">
                <a:latin typeface="Arial"/>
                <a:cs typeface="Arial"/>
              </a:rPr>
              <a:t>stored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48711" y="3611879"/>
            <a:ext cx="2042160" cy="1967864"/>
            <a:chOff x="2648711" y="3611879"/>
            <a:chExt cx="2042160" cy="1967864"/>
          </a:xfrm>
        </p:grpSpPr>
        <p:sp>
          <p:nvSpPr>
            <p:cNvPr id="9" name="object 9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1014983" y="0"/>
                  </a:moveTo>
                  <a:lnTo>
                    <a:pt x="965805" y="1127"/>
                  </a:lnTo>
                  <a:lnTo>
                    <a:pt x="917231" y="4475"/>
                  </a:lnTo>
                  <a:lnTo>
                    <a:pt x="869314" y="9994"/>
                  </a:lnTo>
                  <a:lnTo>
                    <a:pt x="822108" y="17630"/>
                  </a:lnTo>
                  <a:lnTo>
                    <a:pt x="775666" y="27334"/>
                  </a:lnTo>
                  <a:lnTo>
                    <a:pt x="730040" y="39054"/>
                  </a:lnTo>
                  <a:lnTo>
                    <a:pt x="685284" y="52738"/>
                  </a:lnTo>
                  <a:lnTo>
                    <a:pt x="641452" y="68336"/>
                  </a:lnTo>
                  <a:lnTo>
                    <a:pt x="598596" y="85796"/>
                  </a:lnTo>
                  <a:lnTo>
                    <a:pt x="556769" y="105067"/>
                  </a:lnTo>
                  <a:lnTo>
                    <a:pt x="516025" y="126098"/>
                  </a:lnTo>
                  <a:lnTo>
                    <a:pt x="476417" y="148838"/>
                  </a:lnTo>
                  <a:lnTo>
                    <a:pt x="437998" y="173234"/>
                  </a:lnTo>
                  <a:lnTo>
                    <a:pt x="400821" y="199237"/>
                  </a:lnTo>
                  <a:lnTo>
                    <a:pt x="364939" y="226794"/>
                  </a:lnTo>
                  <a:lnTo>
                    <a:pt x="330406" y="255855"/>
                  </a:lnTo>
                  <a:lnTo>
                    <a:pt x="297275" y="286369"/>
                  </a:lnTo>
                  <a:lnTo>
                    <a:pt x="265598" y="318283"/>
                  </a:lnTo>
                  <a:lnTo>
                    <a:pt x="235429" y="351547"/>
                  </a:lnTo>
                  <a:lnTo>
                    <a:pt x="206821" y="386110"/>
                  </a:lnTo>
                  <a:lnTo>
                    <a:pt x="179828" y="421920"/>
                  </a:lnTo>
                  <a:lnTo>
                    <a:pt x="154502" y="458926"/>
                  </a:lnTo>
                  <a:lnTo>
                    <a:pt x="130897" y="497077"/>
                  </a:lnTo>
                  <a:lnTo>
                    <a:pt x="109065" y="536322"/>
                  </a:lnTo>
                  <a:lnTo>
                    <a:pt x="89060" y="576609"/>
                  </a:lnTo>
                  <a:lnTo>
                    <a:pt x="70935" y="617888"/>
                  </a:lnTo>
                  <a:lnTo>
                    <a:pt x="54744" y="660106"/>
                  </a:lnTo>
                  <a:lnTo>
                    <a:pt x="40539" y="703212"/>
                  </a:lnTo>
                  <a:lnTo>
                    <a:pt x="28373" y="747157"/>
                  </a:lnTo>
                  <a:lnTo>
                    <a:pt x="18301" y="791887"/>
                  </a:lnTo>
                  <a:lnTo>
                    <a:pt x="10374" y="837352"/>
                  </a:lnTo>
                  <a:lnTo>
                    <a:pt x="4646" y="883501"/>
                  </a:lnTo>
                  <a:lnTo>
                    <a:pt x="1170" y="930283"/>
                  </a:lnTo>
                  <a:lnTo>
                    <a:pt x="0" y="977646"/>
                  </a:lnTo>
                  <a:lnTo>
                    <a:pt x="1170" y="1025008"/>
                  </a:lnTo>
                  <a:lnTo>
                    <a:pt x="4646" y="1071790"/>
                  </a:lnTo>
                  <a:lnTo>
                    <a:pt x="10374" y="1117939"/>
                  </a:lnTo>
                  <a:lnTo>
                    <a:pt x="18301" y="1163404"/>
                  </a:lnTo>
                  <a:lnTo>
                    <a:pt x="28373" y="1208134"/>
                  </a:lnTo>
                  <a:lnTo>
                    <a:pt x="40539" y="1252079"/>
                  </a:lnTo>
                  <a:lnTo>
                    <a:pt x="54744" y="1295185"/>
                  </a:lnTo>
                  <a:lnTo>
                    <a:pt x="70935" y="1337403"/>
                  </a:lnTo>
                  <a:lnTo>
                    <a:pt x="89060" y="1378682"/>
                  </a:lnTo>
                  <a:lnTo>
                    <a:pt x="109065" y="1418969"/>
                  </a:lnTo>
                  <a:lnTo>
                    <a:pt x="130897" y="1458214"/>
                  </a:lnTo>
                  <a:lnTo>
                    <a:pt x="154502" y="1496365"/>
                  </a:lnTo>
                  <a:lnTo>
                    <a:pt x="179828" y="1533371"/>
                  </a:lnTo>
                  <a:lnTo>
                    <a:pt x="206821" y="1569181"/>
                  </a:lnTo>
                  <a:lnTo>
                    <a:pt x="235429" y="1603744"/>
                  </a:lnTo>
                  <a:lnTo>
                    <a:pt x="265598" y="1637008"/>
                  </a:lnTo>
                  <a:lnTo>
                    <a:pt x="297275" y="1668922"/>
                  </a:lnTo>
                  <a:lnTo>
                    <a:pt x="330406" y="1699436"/>
                  </a:lnTo>
                  <a:lnTo>
                    <a:pt x="364939" y="1728497"/>
                  </a:lnTo>
                  <a:lnTo>
                    <a:pt x="400821" y="1756054"/>
                  </a:lnTo>
                  <a:lnTo>
                    <a:pt x="437998" y="1782057"/>
                  </a:lnTo>
                  <a:lnTo>
                    <a:pt x="476417" y="1806453"/>
                  </a:lnTo>
                  <a:lnTo>
                    <a:pt x="516025" y="1829193"/>
                  </a:lnTo>
                  <a:lnTo>
                    <a:pt x="556769" y="1850224"/>
                  </a:lnTo>
                  <a:lnTo>
                    <a:pt x="598596" y="1869495"/>
                  </a:lnTo>
                  <a:lnTo>
                    <a:pt x="641452" y="1886955"/>
                  </a:lnTo>
                  <a:lnTo>
                    <a:pt x="685284" y="1902553"/>
                  </a:lnTo>
                  <a:lnTo>
                    <a:pt x="730040" y="1916237"/>
                  </a:lnTo>
                  <a:lnTo>
                    <a:pt x="775666" y="1927957"/>
                  </a:lnTo>
                  <a:lnTo>
                    <a:pt x="822108" y="1937661"/>
                  </a:lnTo>
                  <a:lnTo>
                    <a:pt x="869314" y="1945297"/>
                  </a:lnTo>
                  <a:lnTo>
                    <a:pt x="917231" y="1950816"/>
                  </a:lnTo>
                  <a:lnTo>
                    <a:pt x="965805" y="1954164"/>
                  </a:lnTo>
                  <a:lnTo>
                    <a:pt x="1014983" y="1955292"/>
                  </a:lnTo>
                  <a:lnTo>
                    <a:pt x="1064162" y="1954164"/>
                  </a:lnTo>
                  <a:lnTo>
                    <a:pt x="1112736" y="1950816"/>
                  </a:lnTo>
                  <a:lnTo>
                    <a:pt x="1160653" y="1945297"/>
                  </a:lnTo>
                  <a:lnTo>
                    <a:pt x="1207859" y="1937661"/>
                  </a:lnTo>
                  <a:lnTo>
                    <a:pt x="1254301" y="1927957"/>
                  </a:lnTo>
                  <a:lnTo>
                    <a:pt x="1299927" y="1916237"/>
                  </a:lnTo>
                  <a:lnTo>
                    <a:pt x="1344683" y="1902553"/>
                  </a:lnTo>
                  <a:lnTo>
                    <a:pt x="1388515" y="1886955"/>
                  </a:lnTo>
                  <a:lnTo>
                    <a:pt x="1431371" y="1869495"/>
                  </a:lnTo>
                  <a:lnTo>
                    <a:pt x="1473198" y="1850224"/>
                  </a:lnTo>
                  <a:lnTo>
                    <a:pt x="1513942" y="1829193"/>
                  </a:lnTo>
                  <a:lnTo>
                    <a:pt x="1553550" y="1806453"/>
                  </a:lnTo>
                  <a:lnTo>
                    <a:pt x="1591969" y="1782057"/>
                  </a:lnTo>
                  <a:lnTo>
                    <a:pt x="1629146" y="1756054"/>
                  </a:lnTo>
                  <a:lnTo>
                    <a:pt x="1665028" y="1728497"/>
                  </a:lnTo>
                  <a:lnTo>
                    <a:pt x="1699561" y="1699436"/>
                  </a:lnTo>
                  <a:lnTo>
                    <a:pt x="1732692" y="1668922"/>
                  </a:lnTo>
                  <a:lnTo>
                    <a:pt x="1764369" y="1637008"/>
                  </a:lnTo>
                  <a:lnTo>
                    <a:pt x="1794538" y="1603744"/>
                  </a:lnTo>
                  <a:lnTo>
                    <a:pt x="1823146" y="1569181"/>
                  </a:lnTo>
                  <a:lnTo>
                    <a:pt x="1850139" y="1533371"/>
                  </a:lnTo>
                  <a:lnTo>
                    <a:pt x="1875465" y="1496365"/>
                  </a:lnTo>
                  <a:lnTo>
                    <a:pt x="1899070" y="1458214"/>
                  </a:lnTo>
                  <a:lnTo>
                    <a:pt x="1920902" y="1418969"/>
                  </a:lnTo>
                  <a:lnTo>
                    <a:pt x="1940907" y="1378682"/>
                  </a:lnTo>
                  <a:lnTo>
                    <a:pt x="1959032" y="1337403"/>
                  </a:lnTo>
                  <a:lnTo>
                    <a:pt x="1975223" y="1295185"/>
                  </a:lnTo>
                  <a:lnTo>
                    <a:pt x="1989428" y="1252079"/>
                  </a:lnTo>
                  <a:lnTo>
                    <a:pt x="2001594" y="1208134"/>
                  </a:lnTo>
                  <a:lnTo>
                    <a:pt x="2011666" y="1163404"/>
                  </a:lnTo>
                  <a:lnTo>
                    <a:pt x="2019593" y="1117939"/>
                  </a:lnTo>
                  <a:lnTo>
                    <a:pt x="2025321" y="1071790"/>
                  </a:lnTo>
                  <a:lnTo>
                    <a:pt x="2028797" y="1025008"/>
                  </a:lnTo>
                  <a:lnTo>
                    <a:pt x="2029968" y="977646"/>
                  </a:lnTo>
                  <a:lnTo>
                    <a:pt x="2028797" y="930283"/>
                  </a:lnTo>
                  <a:lnTo>
                    <a:pt x="2025321" y="883501"/>
                  </a:lnTo>
                  <a:lnTo>
                    <a:pt x="2019593" y="837352"/>
                  </a:lnTo>
                  <a:lnTo>
                    <a:pt x="2011666" y="791887"/>
                  </a:lnTo>
                  <a:lnTo>
                    <a:pt x="2001594" y="747157"/>
                  </a:lnTo>
                  <a:lnTo>
                    <a:pt x="1989428" y="703212"/>
                  </a:lnTo>
                  <a:lnTo>
                    <a:pt x="1975223" y="660106"/>
                  </a:lnTo>
                  <a:lnTo>
                    <a:pt x="1959032" y="617888"/>
                  </a:lnTo>
                  <a:lnTo>
                    <a:pt x="1940907" y="576609"/>
                  </a:lnTo>
                  <a:lnTo>
                    <a:pt x="1920902" y="536322"/>
                  </a:lnTo>
                  <a:lnTo>
                    <a:pt x="1899070" y="497077"/>
                  </a:lnTo>
                  <a:lnTo>
                    <a:pt x="1875465" y="458926"/>
                  </a:lnTo>
                  <a:lnTo>
                    <a:pt x="1850139" y="421920"/>
                  </a:lnTo>
                  <a:lnTo>
                    <a:pt x="1823146" y="386110"/>
                  </a:lnTo>
                  <a:lnTo>
                    <a:pt x="1794538" y="351547"/>
                  </a:lnTo>
                  <a:lnTo>
                    <a:pt x="1764369" y="318283"/>
                  </a:lnTo>
                  <a:lnTo>
                    <a:pt x="1732692" y="286369"/>
                  </a:lnTo>
                  <a:lnTo>
                    <a:pt x="1699561" y="255855"/>
                  </a:lnTo>
                  <a:lnTo>
                    <a:pt x="1665028" y="226794"/>
                  </a:lnTo>
                  <a:lnTo>
                    <a:pt x="1629146" y="199237"/>
                  </a:lnTo>
                  <a:lnTo>
                    <a:pt x="1591969" y="173234"/>
                  </a:lnTo>
                  <a:lnTo>
                    <a:pt x="1553550" y="148838"/>
                  </a:lnTo>
                  <a:lnTo>
                    <a:pt x="1513942" y="126098"/>
                  </a:lnTo>
                  <a:lnTo>
                    <a:pt x="1473198" y="105067"/>
                  </a:lnTo>
                  <a:lnTo>
                    <a:pt x="1431371" y="85796"/>
                  </a:lnTo>
                  <a:lnTo>
                    <a:pt x="1388515" y="68336"/>
                  </a:lnTo>
                  <a:lnTo>
                    <a:pt x="1344683" y="52738"/>
                  </a:lnTo>
                  <a:lnTo>
                    <a:pt x="1299927" y="39054"/>
                  </a:lnTo>
                  <a:lnTo>
                    <a:pt x="1254301" y="27334"/>
                  </a:lnTo>
                  <a:lnTo>
                    <a:pt x="1207859" y="17630"/>
                  </a:lnTo>
                  <a:lnTo>
                    <a:pt x="1160653" y="9994"/>
                  </a:lnTo>
                  <a:lnTo>
                    <a:pt x="1112736" y="4475"/>
                  </a:lnTo>
                  <a:lnTo>
                    <a:pt x="1064162" y="1127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0" y="977646"/>
                  </a:moveTo>
                  <a:lnTo>
                    <a:pt x="1170" y="930283"/>
                  </a:lnTo>
                  <a:lnTo>
                    <a:pt x="4646" y="883501"/>
                  </a:lnTo>
                  <a:lnTo>
                    <a:pt x="10374" y="837352"/>
                  </a:lnTo>
                  <a:lnTo>
                    <a:pt x="18301" y="791887"/>
                  </a:lnTo>
                  <a:lnTo>
                    <a:pt x="28373" y="747157"/>
                  </a:lnTo>
                  <a:lnTo>
                    <a:pt x="40539" y="703212"/>
                  </a:lnTo>
                  <a:lnTo>
                    <a:pt x="54744" y="660106"/>
                  </a:lnTo>
                  <a:lnTo>
                    <a:pt x="70935" y="617888"/>
                  </a:lnTo>
                  <a:lnTo>
                    <a:pt x="89060" y="576609"/>
                  </a:lnTo>
                  <a:lnTo>
                    <a:pt x="109065" y="536322"/>
                  </a:lnTo>
                  <a:lnTo>
                    <a:pt x="130897" y="497077"/>
                  </a:lnTo>
                  <a:lnTo>
                    <a:pt x="154502" y="458926"/>
                  </a:lnTo>
                  <a:lnTo>
                    <a:pt x="179828" y="421920"/>
                  </a:lnTo>
                  <a:lnTo>
                    <a:pt x="206821" y="386110"/>
                  </a:lnTo>
                  <a:lnTo>
                    <a:pt x="235429" y="351547"/>
                  </a:lnTo>
                  <a:lnTo>
                    <a:pt x="265598" y="318283"/>
                  </a:lnTo>
                  <a:lnTo>
                    <a:pt x="297275" y="286369"/>
                  </a:lnTo>
                  <a:lnTo>
                    <a:pt x="330406" y="255855"/>
                  </a:lnTo>
                  <a:lnTo>
                    <a:pt x="364939" y="226794"/>
                  </a:lnTo>
                  <a:lnTo>
                    <a:pt x="400821" y="199237"/>
                  </a:lnTo>
                  <a:lnTo>
                    <a:pt x="437998" y="173234"/>
                  </a:lnTo>
                  <a:lnTo>
                    <a:pt x="476417" y="148838"/>
                  </a:lnTo>
                  <a:lnTo>
                    <a:pt x="516025" y="126098"/>
                  </a:lnTo>
                  <a:lnTo>
                    <a:pt x="556769" y="105067"/>
                  </a:lnTo>
                  <a:lnTo>
                    <a:pt x="598596" y="85796"/>
                  </a:lnTo>
                  <a:lnTo>
                    <a:pt x="641452" y="68336"/>
                  </a:lnTo>
                  <a:lnTo>
                    <a:pt x="685284" y="52738"/>
                  </a:lnTo>
                  <a:lnTo>
                    <a:pt x="730040" y="39054"/>
                  </a:lnTo>
                  <a:lnTo>
                    <a:pt x="775666" y="27334"/>
                  </a:lnTo>
                  <a:lnTo>
                    <a:pt x="822108" y="17630"/>
                  </a:lnTo>
                  <a:lnTo>
                    <a:pt x="869314" y="9994"/>
                  </a:lnTo>
                  <a:lnTo>
                    <a:pt x="917231" y="4475"/>
                  </a:lnTo>
                  <a:lnTo>
                    <a:pt x="965805" y="1127"/>
                  </a:lnTo>
                  <a:lnTo>
                    <a:pt x="1014983" y="0"/>
                  </a:lnTo>
                  <a:lnTo>
                    <a:pt x="1064162" y="1127"/>
                  </a:lnTo>
                  <a:lnTo>
                    <a:pt x="1112736" y="4475"/>
                  </a:lnTo>
                  <a:lnTo>
                    <a:pt x="1160653" y="9994"/>
                  </a:lnTo>
                  <a:lnTo>
                    <a:pt x="1207859" y="17630"/>
                  </a:lnTo>
                  <a:lnTo>
                    <a:pt x="1254301" y="27334"/>
                  </a:lnTo>
                  <a:lnTo>
                    <a:pt x="1299927" y="39054"/>
                  </a:lnTo>
                  <a:lnTo>
                    <a:pt x="1344683" y="52738"/>
                  </a:lnTo>
                  <a:lnTo>
                    <a:pt x="1388515" y="68336"/>
                  </a:lnTo>
                  <a:lnTo>
                    <a:pt x="1431371" y="85796"/>
                  </a:lnTo>
                  <a:lnTo>
                    <a:pt x="1473198" y="105067"/>
                  </a:lnTo>
                  <a:lnTo>
                    <a:pt x="1513942" y="126098"/>
                  </a:lnTo>
                  <a:lnTo>
                    <a:pt x="1553550" y="148838"/>
                  </a:lnTo>
                  <a:lnTo>
                    <a:pt x="1591969" y="173234"/>
                  </a:lnTo>
                  <a:lnTo>
                    <a:pt x="1629146" y="199237"/>
                  </a:lnTo>
                  <a:lnTo>
                    <a:pt x="1665028" y="226794"/>
                  </a:lnTo>
                  <a:lnTo>
                    <a:pt x="1699561" y="255855"/>
                  </a:lnTo>
                  <a:lnTo>
                    <a:pt x="1732692" y="286369"/>
                  </a:lnTo>
                  <a:lnTo>
                    <a:pt x="1764369" y="318283"/>
                  </a:lnTo>
                  <a:lnTo>
                    <a:pt x="1794538" y="351547"/>
                  </a:lnTo>
                  <a:lnTo>
                    <a:pt x="1823146" y="386110"/>
                  </a:lnTo>
                  <a:lnTo>
                    <a:pt x="1850139" y="421920"/>
                  </a:lnTo>
                  <a:lnTo>
                    <a:pt x="1875465" y="458926"/>
                  </a:lnTo>
                  <a:lnTo>
                    <a:pt x="1899070" y="497077"/>
                  </a:lnTo>
                  <a:lnTo>
                    <a:pt x="1920902" y="536322"/>
                  </a:lnTo>
                  <a:lnTo>
                    <a:pt x="1940907" y="576609"/>
                  </a:lnTo>
                  <a:lnTo>
                    <a:pt x="1959032" y="617888"/>
                  </a:lnTo>
                  <a:lnTo>
                    <a:pt x="1975223" y="660106"/>
                  </a:lnTo>
                  <a:lnTo>
                    <a:pt x="1989428" y="703212"/>
                  </a:lnTo>
                  <a:lnTo>
                    <a:pt x="2001594" y="747157"/>
                  </a:lnTo>
                  <a:lnTo>
                    <a:pt x="2011666" y="791887"/>
                  </a:lnTo>
                  <a:lnTo>
                    <a:pt x="2019593" y="837352"/>
                  </a:lnTo>
                  <a:lnTo>
                    <a:pt x="2025321" y="883501"/>
                  </a:lnTo>
                  <a:lnTo>
                    <a:pt x="2028797" y="930283"/>
                  </a:lnTo>
                  <a:lnTo>
                    <a:pt x="2029968" y="977646"/>
                  </a:lnTo>
                  <a:lnTo>
                    <a:pt x="2028797" y="1025008"/>
                  </a:lnTo>
                  <a:lnTo>
                    <a:pt x="2025321" y="1071790"/>
                  </a:lnTo>
                  <a:lnTo>
                    <a:pt x="2019593" y="1117939"/>
                  </a:lnTo>
                  <a:lnTo>
                    <a:pt x="2011666" y="1163404"/>
                  </a:lnTo>
                  <a:lnTo>
                    <a:pt x="2001594" y="1208134"/>
                  </a:lnTo>
                  <a:lnTo>
                    <a:pt x="1989428" y="1252079"/>
                  </a:lnTo>
                  <a:lnTo>
                    <a:pt x="1975223" y="1295185"/>
                  </a:lnTo>
                  <a:lnTo>
                    <a:pt x="1959032" y="1337403"/>
                  </a:lnTo>
                  <a:lnTo>
                    <a:pt x="1940907" y="1378682"/>
                  </a:lnTo>
                  <a:lnTo>
                    <a:pt x="1920902" y="1418969"/>
                  </a:lnTo>
                  <a:lnTo>
                    <a:pt x="1899070" y="1458214"/>
                  </a:lnTo>
                  <a:lnTo>
                    <a:pt x="1875465" y="1496365"/>
                  </a:lnTo>
                  <a:lnTo>
                    <a:pt x="1850139" y="1533371"/>
                  </a:lnTo>
                  <a:lnTo>
                    <a:pt x="1823146" y="1569181"/>
                  </a:lnTo>
                  <a:lnTo>
                    <a:pt x="1794538" y="1603744"/>
                  </a:lnTo>
                  <a:lnTo>
                    <a:pt x="1764369" y="1637008"/>
                  </a:lnTo>
                  <a:lnTo>
                    <a:pt x="1732692" y="1668922"/>
                  </a:lnTo>
                  <a:lnTo>
                    <a:pt x="1699561" y="1699436"/>
                  </a:lnTo>
                  <a:lnTo>
                    <a:pt x="1665028" y="1728497"/>
                  </a:lnTo>
                  <a:lnTo>
                    <a:pt x="1629146" y="1756054"/>
                  </a:lnTo>
                  <a:lnTo>
                    <a:pt x="1591969" y="1782057"/>
                  </a:lnTo>
                  <a:lnTo>
                    <a:pt x="1553550" y="1806453"/>
                  </a:lnTo>
                  <a:lnTo>
                    <a:pt x="1513942" y="1829193"/>
                  </a:lnTo>
                  <a:lnTo>
                    <a:pt x="1473198" y="1850224"/>
                  </a:lnTo>
                  <a:lnTo>
                    <a:pt x="1431371" y="1869495"/>
                  </a:lnTo>
                  <a:lnTo>
                    <a:pt x="1388515" y="1886955"/>
                  </a:lnTo>
                  <a:lnTo>
                    <a:pt x="1344683" y="1902553"/>
                  </a:lnTo>
                  <a:lnTo>
                    <a:pt x="1299927" y="1916237"/>
                  </a:lnTo>
                  <a:lnTo>
                    <a:pt x="1254301" y="1927957"/>
                  </a:lnTo>
                  <a:lnTo>
                    <a:pt x="1207859" y="1937661"/>
                  </a:lnTo>
                  <a:lnTo>
                    <a:pt x="1160653" y="1945297"/>
                  </a:lnTo>
                  <a:lnTo>
                    <a:pt x="1112736" y="1950816"/>
                  </a:lnTo>
                  <a:lnTo>
                    <a:pt x="1064162" y="1954164"/>
                  </a:lnTo>
                  <a:lnTo>
                    <a:pt x="1014983" y="1955292"/>
                  </a:lnTo>
                  <a:lnTo>
                    <a:pt x="965805" y="1954164"/>
                  </a:lnTo>
                  <a:lnTo>
                    <a:pt x="917231" y="1950816"/>
                  </a:lnTo>
                  <a:lnTo>
                    <a:pt x="869314" y="1945297"/>
                  </a:lnTo>
                  <a:lnTo>
                    <a:pt x="822108" y="1937661"/>
                  </a:lnTo>
                  <a:lnTo>
                    <a:pt x="775666" y="1927957"/>
                  </a:lnTo>
                  <a:lnTo>
                    <a:pt x="730040" y="1916237"/>
                  </a:lnTo>
                  <a:lnTo>
                    <a:pt x="685284" y="1902553"/>
                  </a:lnTo>
                  <a:lnTo>
                    <a:pt x="641452" y="1886955"/>
                  </a:lnTo>
                  <a:lnTo>
                    <a:pt x="598596" y="1869495"/>
                  </a:lnTo>
                  <a:lnTo>
                    <a:pt x="556769" y="1850224"/>
                  </a:lnTo>
                  <a:lnTo>
                    <a:pt x="516025" y="1829193"/>
                  </a:lnTo>
                  <a:lnTo>
                    <a:pt x="476417" y="1806453"/>
                  </a:lnTo>
                  <a:lnTo>
                    <a:pt x="437998" y="1782057"/>
                  </a:lnTo>
                  <a:lnTo>
                    <a:pt x="400821" y="1756054"/>
                  </a:lnTo>
                  <a:lnTo>
                    <a:pt x="364939" y="1728497"/>
                  </a:lnTo>
                  <a:lnTo>
                    <a:pt x="330406" y="1699436"/>
                  </a:lnTo>
                  <a:lnTo>
                    <a:pt x="297275" y="1668922"/>
                  </a:lnTo>
                  <a:lnTo>
                    <a:pt x="265598" y="1637008"/>
                  </a:lnTo>
                  <a:lnTo>
                    <a:pt x="235429" y="1603744"/>
                  </a:lnTo>
                  <a:lnTo>
                    <a:pt x="206821" y="1569181"/>
                  </a:lnTo>
                  <a:lnTo>
                    <a:pt x="179828" y="1533371"/>
                  </a:lnTo>
                  <a:lnTo>
                    <a:pt x="154502" y="1496365"/>
                  </a:lnTo>
                  <a:lnTo>
                    <a:pt x="130897" y="1458214"/>
                  </a:lnTo>
                  <a:lnTo>
                    <a:pt x="109065" y="1418969"/>
                  </a:lnTo>
                  <a:lnTo>
                    <a:pt x="89060" y="1378682"/>
                  </a:lnTo>
                  <a:lnTo>
                    <a:pt x="70935" y="1337403"/>
                  </a:lnTo>
                  <a:lnTo>
                    <a:pt x="54744" y="1295185"/>
                  </a:lnTo>
                  <a:lnTo>
                    <a:pt x="40539" y="1252079"/>
                  </a:lnTo>
                  <a:lnTo>
                    <a:pt x="28373" y="1208134"/>
                  </a:lnTo>
                  <a:lnTo>
                    <a:pt x="18301" y="1163404"/>
                  </a:lnTo>
                  <a:lnTo>
                    <a:pt x="10374" y="1117939"/>
                  </a:lnTo>
                  <a:lnTo>
                    <a:pt x="4646" y="1071790"/>
                  </a:lnTo>
                  <a:lnTo>
                    <a:pt x="1170" y="1025008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079493" y="3611879"/>
            <a:ext cx="2135505" cy="1967864"/>
            <a:chOff x="5079491" y="3611879"/>
            <a:chExt cx="2135505" cy="1967864"/>
          </a:xfrm>
        </p:grpSpPr>
        <p:sp>
          <p:nvSpPr>
            <p:cNvPr id="12" name="object 12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1061465" y="0"/>
                  </a:moveTo>
                  <a:lnTo>
                    <a:pt x="1011497" y="1064"/>
                  </a:lnTo>
                  <a:lnTo>
                    <a:pt x="962124" y="4225"/>
                  </a:lnTo>
                  <a:lnTo>
                    <a:pt x="913396" y="9437"/>
                  </a:lnTo>
                  <a:lnTo>
                    <a:pt x="865365" y="16652"/>
                  </a:lnTo>
                  <a:lnTo>
                    <a:pt x="818081" y="25823"/>
                  </a:lnTo>
                  <a:lnTo>
                    <a:pt x="771596" y="36904"/>
                  </a:lnTo>
                  <a:lnTo>
                    <a:pt x="725960" y="49846"/>
                  </a:lnTo>
                  <a:lnTo>
                    <a:pt x="681225" y="64605"/>
                  </a:lnTo>
                  <a:lnTo>
                    <a:pt x="637441" y="81131"/>
                  </a:lnTo>
                  <a:lnTo>
                    <a:pt x="594659" y="99379"/>
                  </a:lnTo>
                  <a:lnTo>
                    <a:pt x="552931" y="119302"/>
                  </a:lnTo>
                  <a:lnTo>
                    <a:pt x="512308" y="140852"/>
                  </a:lnTo>
                  <a:lnTo>
                    <a:pt x="472839" y="163982"/>
                  </a:lnTo>
                  <a:lnTo>
                    <a:pt x="434577" y="188646"/>
                  </a:lnTo>
                  <a:lnTo>
                    <a:pt x="397572" y="214797"/>
                  </a:lnTo>
                  <a:lnTo>
                    <a:pt x="361876" y="242387"/>
                  </a:lnTo>
                  <a:lnTo>
                    <a:pt x="327539" y="271370"/>
                  </a:lnTo>
                  <a:lnTo>
                    <a:pt x="294611" y="301698"/>
                  </a:lnTo>
                  <a:lnTo>
                    <a:pt x="263145" y="333325"/>
                  </a:lnTo>
                  <a:lnTo>
                    <a:pt x="233191" y="366204"/>
                  </a:lnTo>
                  <a:lnTo>
                    <a:pt x="204801" y="400287"/>
                  </a:lnTo>
                  <a:lnTo>
                    <a:pt x="178024" y="435528"/>
                  </a:lnTo>
                  <a:lnTo>
                    <a:pt x="152912" y="471880"/>
                  </a:lnTo>
                  <a:lnTo>
                    <a:pt x="129517" y="509296"/>
                  </a:lnTo>
                  <a:lnTo>
                    <a:pt x="107888" y="547729"/>
                  </a:lnTo>
                  <a:lnTo>
                    <a:pt x="88077" y="587131"/>
                  </a:lnTo>
                  <a:lnTo>
                    <a:pt x="70136" y="627456"/>
                  </a:lnTo>
                  <a:lnTo>
                    <a:pt x="54114" y="668658"/>
                  </a:lnTo>
                  <a:lnTo>
                    <a:pt x="40063" y="710688"/>
                  </a:lnTo>
                  <a:lnTo>
                    <a:pt x="28034" y="753500"/>
                  </a:lnTo>
                  <a:lnTo>
                    <a:pt x="18077" y="797047"/>
                  </a:lnTo>
                  <a:lnTo>
                    <a:pt x="10245" y="841282"/>
                  </a:lnTo>
                  <a:lnTo>
                    <a:pt x="4587" y="886158"/>
                  </a:lnTo>
                  <a:lnTo>
                    <a:pt x="1155" y="931628"/>
                  </a:lnTo>
                  <a:lnTo>
                    <a:pt x="0" y="977646"/>
                  </a:lnTo>
                  <a:lnTo>
                    <a:pt x="1155" y="1023663"/>
                  </a:lnTo>
                  <a:lnTo>
                    <a:pt x="4587" y="1069133"/>
                  </a:lnTo>
                  <a:lnTo>
                    <a:pt x="10245" y="1114009"/>
                  </a:lnTo>
                  <a:lnTo>
                    <a:pt x="18077" y="1158244"/>
                  </a:lnTo>
                  <a:lnTo>
                    <a:pt x="28034" y="1201791"/>
                  </a:lnTo>
                  <a:lnTo>
                    <a:pt x="40063" y="1244603"/>
                  </a:lnTo>
                  <a:lnTo>
                    <a:pt x="54114" y="1286633"/>
                  </a:lnTo>
                  <a:lnTo>
                    <a:pt x="70136" y="1327835"/>
                  </a:lnTo>
                  <a:lnTo>
                    <a:pt x="88077" y="1368160"/>
                  </a:lnTo>
                  <a:lnTo>
                    <a:pt x="107888" y="1407562"/>
                  </a:lnTo>
                  <a:lnTo>
                    <a:pt x="129517" y="1445995"/>
                  </a:lnTo>
                  <a:lnTo>
                    <a:pt x="152912" y="1483411"/>
                  </a:lnTo>
                  <a:lnTo>
                    <a:pt x="178024" y="1519763"/>
                  </a:lnTo>
                  <a:lnTo>
                    <a:pt x="204801" y="1555004"/>
                  </a:lnTo>
                  <a:lnTo>
                    <a:pt x="233191" y="1589087"/>
                  </a:lnTo>
                  <a:lnTo>
                    <a:pt x="263145" y="1621966"/>
                  </a:lnTo>
                  <a:lnTo>
                    <a:pt x="294611" y="1653593"/>
                  </a:lnTo>
                  <a:lnTo>
                    <a:pt x="327539" y="1683921"/>
                  </a:lnTo>
                  <a:lnTo>
                    <a:pt x="361876" y="1712904"/>
                  </a:lnTo>
                  <a:lnTo>
                    <a:pt x="397572" y="1740494"/>
                  </a:lnTo>
                  <a:lnTo>
                    <a:pt x="434577" y="1766645"/>
                  </a:lnTo>
                  <a:lnTo>
                    <a:pt x="472839" y="1791309"/>
                  </a:lnTo>
                  <a:lnTo>
                    <a:pt x="512308" y="1814439"/>
                  </a:lnTo>
                  <a:lnTo>
                    <a:pt x="552931" y="1835989"/>
                  </a:lnTo>
                  <a:lnTo>
                    <a:pt x="594659" y="1855912"/>
                  </a:lnTo>
                  <a:lnTo>
                    <a:pt x="637441" y="1874160"/>
                  </a:lnTo>
                  <a:lnTo>
                    <a:pt x="681225" y="1890686"/>
                  </a:lnTo>
                  <a:lnTo>
                    <a:pt x="725960" y="1905445"/>
                  </a:lnTo>
                  <a:lnTo>
                    <a:pt x="771596" y="1918387"/>
                  </a:lnTo>
                  <a:lnTo>
                    <a:pt x="818081" y="1929468"/>
                  </a:lnTo>
                  <a:lnTo>
                    <a:pt x="865365" y="1938639"/>
                  </a:lnTo>
                  <a:lnTo>
                    <a:pt x="913396" y="1945854"/>
                  </a:lnTo>
                  <a:lnTo>
                    <a:pt x="962124" y="1951066"/>
                  </a:lnTo>
                  <a:lnTo>
                    <a:pt x="1011497" y="1954227"/>
                  </a:lnTo>
                  <a:lnTo>
                    <a:pt x="1061465" y="1955292"/>
                  </a:lnTo>
                  <a:lnTo>
                    <a:pt x="1111434" y="1954227"/>
                  </a:lnTo>
                  <a:lnTo>
                    <a:pt x="1160807" y="1951066"/>
                  </a:lnTo>
                  <a:lnTo>
                    <a:pt x="1209535" y="1945854"/>
                  </a:lnTo>
                  <a:lnTo>
                    <a:pt x="1257566" y="1938639"/>
                  </a:lnTo>
                  <a:lnTo>
                    <a:pt x="1304850" y="1929468"/>
                  </a:lnTo>
                  <a:lnTo>
                    <a:pt x="1351335" y="1918387"/>
                  </a:lnTo>
                  <a:lnTo>
                    <a:pt x="1396971" y="1905445"/>
                  </a:lnTo>
                  <a:lnTo>
                    <a:pt x="1441706" y="1890686"/>
                  </a:lnTo>
                  <a:lnTo>
                    <a:pt x="1485490" y="1874160"/>
                  </a:lnTo>
                  <a:lnTo>
                    <a:pt x="1528272" y="1855912"/>
                  </a:lnTo>
                  <a:lnTo>
                    <a:pt x="1570000" y="1835989"/>
                  </a:lnTo>
                  <a:lnTo>
                    <a:pt x="1610623" y="1814439"/>
                  </a:lnTo>
                  <a:lnTo>
                    <a:pt x="1650092" y="1791309"/>
                  </a:lnTo>
                  <a:lnTo>
                    <a:pt x="1688354" y="1766645"/>
                  </a:lnTo>
                  <a:lnTo>
                    <a:pt x="1725359" y="1740494"/>
                  </a:lnTo>
                  <a:lnTo>
                    <a:pt x="1761055" y="1712904"/>
                  </a:lnTo>
                  <a:lnTo>
                    <a:pt x="1795392" y="1683921"/>
                  </a:lnTo>
                  <a:lnTo>
                    <a:pt x="1828320" y="1653593"/>
                  </a:lnTo>
                  <a:lnTo>
                    <a:pt x="1859786" y="1621966"/>
                  </a:lnTo>
                  <a:lnTo>
                    <a:pt x="1889740" y="1589087"/>
                  </a:lnTo>
                  <a:lnTo>
                    <a:pt x="1918130" y="1555004"/>
                  </a:lnTo>
                  <a:lnTo>
                    <a:pt x="1944907" y="1519763"/>
                  </a:lnTo>
                  <a:lnTo>
                    <a:pt x="1970019" y="1483411"/>
                  </a:lnTo>
                  <a:lnTo>
                    <a:pt x="1993414" y="1445995"/>
                  </a:lnTo>
                  <a:lnTo>
                    <a:pt x="2015043" y="1407562"/>
                  </a:lnTo>
                  <a:lnTo>
                    <a:pt x="2034854" y="1368160"/>
                  </a:lnTo>
                  <a:lnTo>
                    <a:pt x="2052795" y="1327835"/>
                  </a:lnTo>
                  <a:lnTo>
                    <a:pt x="2068817" y="1286633"/>
                  </a:lnTo>
                  <a:lnTo>
                    <a:pt x="2082868" y="1244603"/>
                  </a:lnTo>
                  <a:lnTo>
                    <a:pt x="2094897" y="1201791"/>
                  </a:lnTo>
                  <a:lnTo>
                    <a:pt x="2104854" y="1158244"/>
                  </a:lnTo>
                  <a:lnTo>
                    <a:pt x="2112686" y="1114009"/>
                  </a:lnTo>
                  <a:lnTo>
                    <a:pt x="2118344" y="1069133"/>
                  </a:lnTo>
                  <a:lnTo>
                    <a:pt x="2121776" y="1023663"/>
                  </a:lnTo>
                  <a:lnTo>
                    <a:pt x="2122932" y="977646"/>
                  </a:lnTo>
                  <a:lnTo>
                    <a:pt x="2121776" y="931628"/>
                  </a:lnTo>
                  <a:lnTo>
                    <a:pt x="2118344" y="886158"/>
                  </a:lnTo>
                  <a:lnTo>
                    <a:pt x="2112686" y="841282"/>
                  </a:lnTo>
                  <a:lnTo>
                    <a:pt x="2104854" y="797047"/>
                  </a:lnTo>
                  <a:lnTo>
                    <a:pt x="2094897" y="753500"/>
                  </a:lnTo>
                  <a:lnTo>
                    <a:pt x="2082868" y="710688"/>
                  </a:lnTo>
                  <a:lnTo>
                    <a:pt x="2068817" y="668658"/>
                  </a:lnTo>
                  <a:lnTo>
                    <a:pt x="2052795" y="627456"/>
                  </a:lnTo>
                  <a:lnTo>
                    <a:pt x="2034854" y="587131"/>
                  </a:lnTo>
                  <a:lnTo>
                    <a:pt x="2015043" y="547729"/>
                  </a:lnTo>
                  <a:lnTo>
                    <a:pt x="1993414" y="509296"/>
                  </a:lnTo>
                  <a:lnTo>
                    <a:pt x="1970019" y="471880"/>
                  </a:lnTo>
                  <a:lnTo>
                    <a:pt x="1944907" y="435528"/>
                  </a:lnTo>
                  <a:lnTo>
                    <a:pt x="1918130" y="400287"/>
                  </a:lnTo>
                  <a:lnTo>
                    <a:pt x="1889740" y="366204"/>
                  </a:lnTo>
                  <a:lnTo>
                    <a:pt x="1859786" y="333325"/>
                  </a:lnTo>
                  <a:lnTo>
                    <a:pt x="1828320" y="301698"/>
                  </a:lnTo>
                  <a:lnTo>
                    <a:pt x="1795392" y="271370"/>
                  </a:lnTo>
                  <a:lnTo>
                    <a:pt x="1761055" y="242387"/>
                  </a:lnTo>
                  <a:lnTo>
                    <a:pt x="1725359" y="214797"/>
                  </a:lnTo>
                  <a:lnTo>
                    <a:pt x="1688354" y="188646"/>
                  </a:lnTo>
                  <a:lnTo>
                    <a:pt x="1650092" y="163982"/>
                  </a:lnTo>
                  <a:lnTo>
                    <a:pt x="1610623" y="140852"/>
                  </a:lnTo>
                  <a:lnTo>
                    <a:pt x="1570000" y="119302"/>
                  </a:lnTo>
                  <a:lnTo>
                    <a:pt x="1528272" y="99379"/>
                  </a:lnTo>
                  <a:lnTo>
                    <a:pt x="1485490" y="81131"/>
                  </a:lnTo>
                  <a:lnTo>
                    <a:pt x="1441706" y="64605"/>
                  </a:lnTo>
                  <a:lnTo>
                    <a:pt x="1396971" y="49846"/>
                  </a:lnTo>
                  <a:lnTo>
                    <a:pt x="1351335" y="36904"/>
                  </a:lnTo>
                  <a:lnTo>
                    <a:pt x="1304850" y="25823"/>
                  </a:lnTo>
                  <a:lnTo>
                    <a:pt x="1257566" y="16652"/>
                  </a:lnTo>
                  <a:lnTo>
                    <a:pt x="1209535" y="9437"/>
                  </a:lnTo>
                  <a:lnTo>
                    <a:pt x="1160807" y="4225"/>
                  </a:lnTo>
                  <a:lnTo>
                    <a:pt x="1111434" y="1064"/>
                  </a:lnTo>
                  <a:lnTo>
                    <a:pt x="106146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0" y="977646"/>
                  </a:moveTo>
                  <a:lnTo>
                    <a:pt x="1155" y="931628"/>
                  </a:lnTo>
                  <a:lnTo>
                    <a:pt x="4587" y="886158"/>
                  </a:lnTo>
                  <a:lnTo>
                    <a:pt x="10245" y="841282"/>
                  </a:lnTo>
                  <a:lnTo>
                    <a:pt x="18077" y="797047"/>
                  </a:lnTo>
                  <a:lnTo>
                    <a:pt x="28034" y="753500"/>
                  </a:lnTo>
                  <a:lnTo>
                    <a:pt x="40063" y="710688"/>
                  </a:lnTo>
                  <a:lnTo>
                    <a:pt x="54114" y="668658"/>
                  </a:lnTo>
                  <a:lnTo>
                    <a:pt x="70136" y="627456"/>
                  </a:lnTo>
                  <a:lnTo>
                    <a:pt x="88077" y="587131"/>
                  </a:lnTo>
                  <a:lnTo>
                    <a:pt x="107888" y="547729"/>
                  </a:lnTo>
                  <a:lnTo>
                    <a:pt x="129517" y="509296"/>
                  </a:lnTo>
                  <a:lnTo>
                    <a:pt x="152912" y="471880"/>
                  </a:lnTo>
                  <a:lnTo>
                    <a:pt x="178024" y="435528"/>
                  </a:lnTo>
                  <a:lnTo>
                    <a:pt x="204801" y="400287"/>
                  </a:lnTo>
                  <a:lnTo>
                    <a:pt x="233191" y="366204"/>
                  </a:lnTo>
                  <a:lnTo>
                    <a:pt x="263145" y="333325"/>
                  </a:lnTo>
                  <a:lnTo>
                    <a:pt x="294611" y="301698"/>
                  </a:lnTo>
                  <a:lnTo>
                    <a:pt x="327539" y="271370"/>
                  </a:lnTo>
                  <a:lnTo>
                    <a:pt x="361876" y="242387"/>
                  </a:lnTo>
                  <a:lnTo>
                    <a:pt x="397572" y="214797"/>
                  </a:lnTo>
                  <a:lnTo>
                    <a:pt x="434577" y="188646"/>
                  </a:lnTo>
                  <a:lnTo>
                    <a:pt x="472839" y="163982"/>
                  </a:lnTo>
                  <a:lnTo>
                    <a:pt x="512308" y="140852"/>
                  </a:lnTo>
                  <a:lnTo>
                    <a:pt x="552931" y="119302"/>
                  </a:lnTo>
                  <a:lnTo>
                    <a:pt x="594659" y="99379"/>
                  </a:lnTo>
                  <a:lnTo>
                    <a:pt x="637441" y="81131"/>
                  </a:lnTo>
                  <a:lnTo>
                    <a:pt x="681225" y="64605"/>
                  </a:lnTo>
                  <a:lnTo>
                    <a:pt x="725960" y="49846"/>
                  </a:lnTo>
                  <a:lnTo>
                    <a:pt x="771596" y="36904"/>
                  </a:lnTo>
                  <a:lnTo>
                    <a:pt x="818081" y="25823"/>
                  </a:lnTo>
                  <a:lnTo>
                    <a:pt x="865365" y="16652"/>
                  </a:lnTo>
                  <a:lnTo>
                    <a:pt x="913396" y="9437"/>
                  </a:lnTo>
                  <a:lnTo>
                    <a:pt x="962124" y="4225"/>
                  </a:lnTo>
                  <a:lnTo>
                    <a:pt x="1011497" y="1064"/>
                  </a:lnTo>
                  <a:lnTo>
                    <a:pt x="1061465" y="0"/>
                  </a:lnTo>
                  <a:lnTo>
                    <a:pt x="1111434" y="1064"/>
                  </a:lnTo>
                  <a:lnTo>
                    <a:pt x="1160807" y="4225"/>
                  </a:lnTo>
                  <a:lnTo>
                    <a:pt x="1209535" y="9437"/>
                  </a:lnTo>
                  <a:lnTo>
                    <a:pt x="1257566" y="16652"/>
                  </a:lnTo>
                  <a:lnTo>
                    <a:pt x="1304850" y="25823"/>
                  </a:lnTo>
                  <a:lnTo>
                    <a:pt x="1351335" y="36904"/>
                  </a:lnTo>
                  <a:lnTo>
                    <a:pt x="1396971" y="49846"/>
                  </a:lnTo>
                  <a:lnTo>
                    <a:pt x="1441706" y="64605"/>
                  </a:lnTo>
                  <a:lnTo>
                    <a:pt x="1485490" y="81131"/>
                  </a:lnTo>
                  <a:lnTo>
                    <a:pt x="1528272" y="99379"/>
                  </a:lnTo>
                  <a:lnTo>
                    <a:pt x="1570000" y="119302"/>
                  </a:lnTo>
                  <a:lnTo>
                    <a:pt x="1610623" y="140852"/>
                  </a:lnTo>
                  <a:lnTo>
                    <a:pt x="1650092" y="163982"/>
                  </a:lnTo>
                  <a:lnTo>
                    <a:pt x="1688354" y="188646"/>
                  </a:lnTo>
                  <a:lnTo>
                    <a:pt x="1725359" y="214797"/>
                  </a:lnTo>
                  <a:lnTo>
                    <a:pt x="1761055" y="242387"/>
                  </a:lnTo>
                  <a:lnTo>
                    <a:pt x="1795392" y="271370"/>
                  </a:lnTo>
                  <a:lnTo>
                    <a:pt x="1828320" y="301698"/>
                  </a:lnTo>
                  <a:lnTo>
                    <a:pt x="1859786" y="333325"/>
                  </a:lnTo>
                  <a:lnTo>
                    <a:pt x="1889740" y="366204"/>
                  </a:lnTo>
                  <a:lnTo>
                    <a:pt x="1918130" y="400287"/>
                  </a:lnTo>
                  <a:lnTo>
                    <a:pt x="1944907" y="435528"/>
                  </a:lnTo>
                  <a:lnTo>
                    <a:pt x="1970019" y="471880"/>
                  </a:lnTo>
                  <a:lnTo>
                    <a:pt x="1993414" y="509296"/>
                  </a:lnTo>
                  <a:lnTo>
                    <a:pt x="2015043" y="547729"/>
                  </a:lnTo>
                  <a:lnTo>
                    <a:pt x="2034854" y="587131"/>
                  </a:lnTo>
                  <a:lnTo>
                    <a:pt x="2052795" y="627456"/>
                  </a:lnTo>
                  <a:lnTo>
                    <a:pt x="2068817" y="668658"/>
                  </a:lnTo>
                  <a:lnTo>
                    <a:pt x="2082868" y="710688"/>
                  </a:lnTo>
                  <a:lnTo>
                    <a:pt x="2094897" y="753500"/>
                  </a:lnTo>
                  <a:lnTo>
                    <a:pt x="2104854" y="797047"/>
                  </a:lnTo>
                  <a:lnTo>
                    <a:pt x="2112686" y="841282"/>
                  </a:lnTo>
                  <a:lnTo>
                    <a:pt x="2118344" y="886158"/>
                  </a:lnTo>
                  <a:lnTo>
                    <a:pt x="2121776" y="931628"/>
                  </a:lnTo>
                  <a:lnTo>
                    <a:pt x="2122932" y="977646"/>
                  </a:lnTo>
                  <a:lnTo>
                    <a:pt x="2121776" y="1023663"/>
                  </a:lnTo>
                  <a:lnTo>
                    <a:pt x="2118344" y="1069133"/>
                  </a:lnTo>
                  <a:lnTo>
                    <a:pt x="2112686" y="1114009"/>
                  </a:lnTo>
                  <a:lnTo>
                    <a:pt x="2104854" y="1158244"/>
                  </a:lnTo>
                  <a:lnTo>
                    <a:pt x="2094897" y="1201791"/>
                  </a:lnTo>
                  <a:lnTo>
                    <a:pt x="2082868" y="1244603"/>
                  </a:lnTo>
                  <a:lnTo>
                    <a:pt x="2068817" y="1286633"/>
                  </a:lnTo>
                  <a:lnTo>
                    <a:pt x="2052795" y="1327835"/>
                  </a:lnTo>
                  <a:lnTo>
                    <a:pt x="2034854" y="1368160"/>
                  </a:lnTo>
                  <a:lnTo>
                    <a:pt x="2015043" y="1407562"/>
                  </a:lnTo>
                  <a:lnTo>
                    <a:pt x="1993414" y="1445995"/>
                  </a:lnTo>
                  <a:lnTo>
                    <a:pt x="1970019" y="1483411"/>
                  </a:lnTo>
                  <a:lnTo>
                    <a:pt x="1944907" y="1519763"/>
                  </a:lnTo>
                  <a:lnTo>
                    <a:pt x="1918130" y="1555004"/>
                  </a:lnTo>
                  <a:lnTo>
                    <a:pt x="1889740" y="1589087"/>
                  </a:lnTo>
                  <a:lnTo>
                    <a:pt x="1859786" y="1621966"/>
                  </a:lnTo>
                  <a:lnTo>
                    <a:pt x="1828320" y="1653593"/>
                  </a:lnTo>
                  <a:lnTo>
                    <a:pt x="1795392" y="1683921"/>
                  </a:lnTo>
                  <a:lnTo>
                    <a:pt x="1761055" y="1712904"/>
                  </a:lnTo>
                  <a:lnTo>
                    <a:pt x="1725359" y="1740494"/>
                  </a:lnTo>
                  <a:lnTo>
                    <a:pt x="1688354" y="1766645"/>
                  </a:lnTo>
                  <a:lnTo>
                    <a:pt x="1650092" y="1791309"/>
                  </a:lnTo>
                  <a:lnTo>
                    <a:pt x="1610623" y="1814439"/>
                  </a:lnTo>
                  <a:lnTo>
                    <a:pt x="1570000" y="1835989"/>
                  </a:lnTo>
                  <a:lnTo>
                    <a:pt x="1528272" y="1855912"/>
                  </a:lnTo>
                  <a:lnTo>
                    <a:pt x="1485490" y="1874160"/>
                  </a:lnTo>
                  <a:lnTo>
                    <a:pt x="1441706" y="1890686"/>
                  </a:lnTo>
                  <a:lnTo>
                    <a:pt x="1396971" y="1905445"/>
                  </a:lnTo>
                  <a:lnTo>
                    <a:pt x="1351335" y="1918387"/>
                  </a:lnTo>
                  <a:lnTo>
                    <a:pt x="1304850" y="1929468"/>
                  </a:lnTo>
                  <a:lnTo>
                    <a:pt x="1257566" y="1938639"/>
                  </a:lnTo>
                  <a:lnTo>
                    <a:pt x="1209535" y="1945854"/>
                  </a:lnTo>
                  <a:lnTo>
                    <a:pt x="1160807" y="1951066"/>
                  </a:lnTo>
                  <a:lnTo>
                    <a:pt x="1111434" y="1954227"/>
                  </a:lnTo>
                  <a:lnTo>
                    <a:pt x="1061465" y="1955292"/>
                  </a:lnTo>
                  <a:lnTo>
                    <a:pt x="1011497" y="1954227"/>
                  </a:lnTo>
                  <a:lnTo>
                    <a:pt x="962124" y="1951066"/>
                  </a:lnTo>
                  <a:lnTo>
                    <a:pt x="913396" y="1945854"/>
                  </a:lnTo>
                  <a:lnTo>
                    <a:pt x="865365" y="1938639"/>
                  </a:lnTo>
                  <a:lnTo>
                    <a:pt x="818081" y="1929468"/>
                  </a:lnTo>
                  <a:lnTo>
                    <a:pt x="771596" y="1918387"/>
                  </a:lnTo>
                  <a:lnTo>
                    <a:pt x="725960" y="1905445"/>
                  </a:lnTo>
                  <a:lnTo>
                    <a:pt x="681225" y="1890686"/>
                  </a:lnTo>
                  <a:lnTo>
                    <a:pt x="637441" y="1874160"/>
                  </a:lnTo>
                  <a:lnTo>
                    <a:pt x="594659" y="1855912"/>
                  </a:lnTo>
                  <a:lnTo>
                    <a:pt x="552931" y="1835989"/>
                  </a:lnTo>
                  <a:lnTo>
                    <a:pt x="512308" y="1814439"/>
                  </a:lnTo>
                  <a:lnTo>
                    <a:pt x="472839" y="1791309"/>
                  </a:lnTo>
                  <a:lnTo>
                    <a:pt x="434577" y="1766645"/>
                  </a:lnTo>
                  <a:lnTo>
                    <a:pt x="397572" y="1740494"/>
                  </a:lnTo>
                  <a:lnTo>
                    <a:pt x="361876" y="1712904"/>
                  </a:lnTo>
                  <a:lnTo>
                    <a:pt x="327539" y="1683921"/>
                  </a:lnTo>
                  <a:lnTo>
                    <a:pt x="294611" y="1653593"/>
                  </a:lnTo>
                  <a:lnTo>
                    <a:pt x="263145" y="1621966"/>
                  </a:lnTo>
                  <a:lnTo>
                    <a:pt x="233191" y="1589087"/>
                  </a:lnTo>
                  <a:lnTo>
                    <a:pt x="204801" y="1555004"/>
                  </a:lnTo>
                  <a:lnTo>
                    <a:pt x="178024" y="1519763"/>
                  </a:lnTo>
                  <a:lnTo>
                    <a:pt x="152912" y="1483411"/>
                  </a:lnTo>
                  <a:lnTo>
                    <a:pt x="129517" y="1445995"/>
                  </a:lnTo>
                  <a:lnTo>
                    <a:pt x="107888" y="1407562"/>
                  </a:lnTo>
                  <a:lnTo>
                    <a:pt x="88077" y="1368160"/>
                  </a:lnTo>
                  <a:lnTo>
                    <a:pt x="70136" y="1327835"/>
                  </a:lnTo>
                  <a:lnTo>
                    <a:pt x="54114" y="1286633"/>
                  </a:lnTo>
                  <a:lnTo>
                    <a:pt x="40063" y="1244603"/>
                  </a:lnTo>
                  <a:lnTo>
                    <a:pt x="28034" y="1201791"/>
                  </a:lnTo>
                  <a:lnTo>
                    <a:pt x="18077" y="1158244"/>
                  </a:lnTo>
                  <a:lnTo>
                    <a:pt x="10245" y="1114009"/>
                  </a:lnTo>
                  <a:lnTo>
                    <a:pt x="4587" y="1069133"/>
                  </a:lnTo>
                  <a:lnTo>
                    <a:pt x="1155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569708" y="3602737"/>
            <a:ext cx="2009139" cy="1976755"/>
            <a:chOff x="7569707" y="3602735"/>
            <a:chExt cx="2009139" cy="1976755"/>
          </a:xfrm>
        </p:grpSpPr>
        <p:sp>
          <p:nvSpPr>
            <p:cNvPr id="15" name="object 15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998220" y="0"/>
                  </a:moveTo>
                  <a:lnTo>
                    <a:pt x="949854" y="1132"/>
                  </a:lnTo>
                  <a:lnTo>
                    <a:pt x="902083" y="4496"/>
                  </a:lnTo>
                  <a:lnTo>
                    <a:pt x="854959" y="10040"/>
                  </a:lnTo>
                  <a:lnTo>
                    <a:pt x="808533" y="17712"/>
                  </a:lnTo>
                  <a:lnTo>
                    <a:pt x="762858" y="27461"/>
                  </a:lnTo>
                  <a:lnTo>
                    <a:pt x="717987" y="39235"/>
                  </a:lnTo>
                  <a:lnTo>
                    <a:pt x="673970" y="52983"/>
                  </a:lnTo>
                  <a:lnTo>
                    <a:pt x="630862" y="68654"/>
                  </a:lnTo>
                  <a:lnTo>
                    <a:pt x="588714" y="86195"/>
                  </a:lnTo>
                  <a:lnTo>
                    <a:pt x="547579" y="105556"/>
                  </a:lnTo>
                  <a:lnTo>
                    <a:pt x="507508" y="126685"/>
                  </a:lnTo>
                  <a:lnTo>
                    <a:pt x="468554" y="149530"/>
                  </a:lnTo>
                  <a:lnTo>
                    <a:pt x="430769" y="174040"/>
                  </a:lnTo>
                  <a:lnTo>
                    <a:pt x="394206" y="200164"/>
                  </a:lnTo>
                  <a:lnTo>
                    <a:pt x="358917" y="227850"/>
                  </a:lnTo>
                  <a:lnTo>
                    <a:pt x="324954" y="257046"/>
                  </a:lnTo>
                  <a:lnTo>
                    <a:pt x="292369" y="287702"/>
                  </a:lnTo>
                  <a:lnTo>
                    <a:pt x="261216" y="319765"/>
                  </a:lnTo>
                  <a:lnTo>
                    <a:pt x="231545" y="353185"/>
                  </a:lnTo>
                  <a:lnTo>
                    <a:pt x="203409" y="387909"/>
                  </a:lnTo>
                  <a:lnTo>
                    <a:pt x="176861" y="423887"/>
                  </a:lnTo>
                  <a:lnTo>
                    <a:pt x="151953" y="461066"/>
                  </a:lnTo>
                  <a:lnTo>
                    <a:pt x="128737" y="499395"/>
                  </a:lnTo>
                  <a:lnTo>
                    <a:pt x="107266" y="538824"/>
                  </a:lnTo>
                  <a:lnTo>
                    <a:pt x="87591" y="579299"/>
                  </a:lnTo>
                  <a:lnTo>
                    <a:pt x="69765" y="620771"/>
                  </a:lnTo>
                  <a:lnTo>
                    <a:pt x="53841" y="663187"/>
                  </a:lnTo>
                  <a:lnTo>
                    <a:pt x="39870" y="706496"/>
                  </a:lnTo>
                  <a:lnTo>
                    <a:pt x="27905" y="750646"/>
                  </a:lnTo>
                  <a:lnTo>
                    <a:pt x="17999" y="795586"/>
                  </a:lnTo>
                  <a:lnTo>
                    <a:pt x="10202" y="841265"/>
                  </a:lnTo>
                  <a:lnTo>
                    <a:pt x="4569" y="887631"/>
                  </a:lnTo>
                  <a:lnTo>
                    <a:pt x="1151" y="934632"/>
                  </a:lnTo>
                  <a:lnTo>
                    <a:pt x="0" y="982218"/>
                  </a:lnTo>
                  <a:lnTo>
                    <a:pt x="1151" y="1029803"/>
                  </a:lnTo>
                  <a:lnTo>
                    <a:pt x="4569" y="1076804"/>
                  </a:lnTo>
                  <a:lnTo>
                    <a:pt x="10202" y="1123170"/>
                  </a:lnTo>
                  <a:lnTo>
                    <a:pt x="17999" y="1168849"/>
                  </a:lnTo>
                  <a:lnTo>
                    <a:pt x="27905" y="1213789"/>
                  </a:lnTo>
                  <a:lnTo>
                    <a:pt x="39870" y="1257939"/>
                  </a:lnTo>
                  <a:lnTo>
                    <a:pt x="53841" y="1301248"/>
                  </a:lnTo>
                  <a:lnTo>
                    <a:pt x="69765" y="1343664"/>
                  </a:lnTo>
                  <a:lnTo>
                    <a:pt x="87591" y="1385136"/>
                  </a:lnTo>
                  <a:lnTo>
                    <a:pt x="107266" y="1425611"/>
                  </a:lnTo>
                  <a:lnTo>
                    <a:pt x="128737" y="1465040"/>
                  </a:lnTo>
                  <a:lnTo>
                    <a:pt x="151953" y="1503369"/>
                  </a:lnTo>
                  <a:lnTo>
                    <a:pt x="176861" y="1540548"/>
                  </a:lnTo>
                  <a:lnTo>
                    <a:pt x="203409" y="1576526"/>
                  </a:lnTo>
                  <a:lnTo>
                    <a:pt x="231545" y="1611250"/>
                  </a:lnTo>
                  <a:lnTo>
                    <a:pt x="261216" y="1644670"/>
                  </a:lnTo>
                  <a:lnTo>
                    <a:pt x="292369" y="1676733"/>
                  </a:lnTo>
                  <a:lnTo>
                    <a:pt x="324954" y="1707389"/>
                  </a:lnTo>
                  <a:lnTo>
                    <a:pt x="358917" y="1736585"/>
                  </a:lnTo>
                  <a:lnTo>
                    <a:pt x="394206" y="1764271"/>
                  </a:lnTo>
                  <a:lnTo>
                    <a:pt x="430769" y="1790395"/>
                  </a:lnTo>
                  <a:lnTo>
                    <a:pt x="468554" y="1814905"/>
                  </a:lnTo>
                  <a:lnTo>
                    <a:pt x="507508" y="1837750"/>
                  </a:lnTo>
                  <a:lnTo>
                    <a:pt x="547579" y="1858879"/>
                  </a:lnTo>
                  <a:lnTo>
                    <a:pt x="588714" y="1878240"/>
                  </a:lnTo>
                  <a:lnTo>
                    <a:pt x="630862" y="1895781"/>
                  </a:lnTo>
                  <a:lnTo>
                    <a:pt x="673970" y="1911452"/>
                  </a:lnTo>
                  <a:lnTo>
                    <a:pt x="717987" y="1925200"/>
                  </a:lnTo>
                  <a:lnTo>
                    <a:pt x="762858" y="1936974"/>
                  </a:lnTo>
                  <a:lnTo>
                    <a:pt x="808533" y="1946723"/>
                  </a:lnTo>
                  <a:lnTo>
                    <a:pt x="854959" y="1954395"/>
                  </a:lnTo>
                  <a:lnTo>
                    <a:pt x="902083" y="1959939"/>
                  </a:lnTo>
                  <a:lnTo>
                    <a:pt x="949854" y="1963303"/>
                  </a:lnTo>
                  <a:lnTo>
                    <a:pt x="998220" y="1964436"/>
                  </a:lnTo>
                  <a:lnTo>
                    <a:pt x="1046585" y="1963303"/>
                  </a:lnTo>
                  <a:lnTo>
                    <a:pt x="1094356" y="1959939"/>
                  </a:lnTo>
                  <a:lnTo>
                    <a:pt x="1141480" y="1954395"/>
                  </a:lnTo>
                  <a:lnTo>
                    <a:pt x="1187906" y="1946723"/>
                  </a:lnTo>
                  <a:lnTo>
                    <a:pt x="1233581" y="1936974"/>
                  </a:lnTo>
                  <a:lnTo>
                    <a:pt x="1278452" y="1925200"/>
                  </a:lnTo>
                  <a:lnTo>
                    <a:pt x="1322469" y="1911452"/>
                  </a:lnTo>
                  <a:lnTo>
                    <a:pt x="1365577" y="1895781"/>
                  </a:lnTo>
                  <a:lnTo>
                    <a:pt x="1407725" y="1878240"/>
                  </a:lnTo>
                  <a:lnTo>
                    <a:pt x="1448860" y="1858879"/>
                  </a:lnTo>
                  <a:lnTo>
                    <a:pt x="1488931" y="1837750"/>
                  </a:lnTo>
                  <a:lnTo>
                    <a:pt x="1527885" y="1814905"/>
                  </a:lnTo>
                  <a:lnTo>
                    <a:pt x="1565670" y="1790395"/>
                  </a:lnTo>
                  <a:lnTo>
                    <a:pt x="1602233" y="1764271"/>
                  </a:lnTo>
                  <a:lnTo>
                    <a:pt x="1637522" y="1736585"/>
                  </a:lnTo>
                  <a:lnTo>
                    <a:pt x="1671485" y="1707389"/>
                  </a:lnTo>
                  <a:lnTo>
                    <a:pt x="1704070" y="1676733"/>
                  </a:lnTo>
                  <a:lnTo>
                    <a:pt x="1735223" y="1644670"/>
                  </a:lnTo>
                  <a:lnTo>
                    <a:pt x="1764894" y="1611250"/>
                  </a:lnTo>
                  <a:lnTo>
                    <a:pt x="1793030" y="1576526"/>
                  </a:lnTo>
                  <a:lnTo>
                    <a:pt x="1819578" y="1540548"/>
                  </a:lnTo>
                  <a:lnTo>
                    <a:pt x="1844486" y="1503369"/>
                  </a:lnTo>
                  <a:lnTo>
                    <a:pt x="1867702" y="1465040"/>
                  </a:lnTo>
                  <a:lnTo>
                    <a:pt x="1889173" y="1425611"/>
                  </a:lnTo>
                  <a:lnTo>
                    <a:pt x="1908848" y="1385136"/>
                  </a:lnTo>
                  <a:lnTo>
                    <a:pt x="1926674" y="1343664"/>
                  </a:lnTo>
                  <a:lnTo>
                    <a:pt x="1942598" y="1301248"/>
                  </a:lnTo>
                  <a:lnTo>
                    <a:pt x="1956569" y="1257939"/>
                  </a:lnTo>
                  <a:lnTo>
                    <a:pt x="1968534" y="1213789"/>
                  </a:lnTo>
                  <a:lnTo>
                    <a:pt x="1978440" y="1168849"/>
                  </a:lnTo>
                  <a:lnTo>
                    <a:pt x="1986237" y="1123170"/>
                  </a:lnTo>
                  <a:lnTo>
                    <a:pt x="1991870" y="1076804"/>
                  </a:lnTo>
                  <a:lnTo>
                    <a:pt x="1995288" y="1029803"/>
                  </a:lnTo>
                  <a:lnTo>
                    <a:pt x="1996440" y="982218"/>
                  </a:lnTo>
                  <a:lnTo>
                    <a:pt x="1995288" y="934632"/>
                  </a:lnTo>
                  <a:lnTo>
                    <a:pt x="1991870" y="887631"/>
                  </a:lnTo>
                  <a:lnTo>
                    <a:pt x="1986237" y="841265"/>
                  </a:lnTo>
                  <a:lnTo>
                    <a:pt x="1978440" y="795586"/>
                  </a:lnTo>
                  <a:lnTo>
                    <a:pt x="1968534" y="750646"/>
                  </a:lnTo>
                  <a:lnTo>
                    <a:pt x="1956569" y="706496"/>
                  </a:lnTo>
                  <a:lnTo>
                    <a:pt x="1942598" y="663187"/>
                  </a:lnTo>
                  <a:lnTo>
                    <a:pt x="1926674" y="620771"/>
                  </a:lnTo>
                  <a:lnTo>
                    <a:pt x="1908848" y="579299"/>
                  </a:lnTo>
                  <a:lnTo>
                    <a:pt x="1889173" y="538824"/>
                  </a:lnTo>
                  <a:lnTo>
                    <a:pt x="1867702" y="499395"/>
                  </a:lnTo>
                  <a:lnTo>
                    <a:pt x="1844486" y="461066"/>
                  </a:lnTo>
                  <a:lnTo>
                    <a:pt x="1819578" y="423887"/>
                  </a:lnTo>
                  <a:lnTo>
                    <a:pt x="1793030" y="387909"/>
                  </a:lnTo>
                  <a:lnTo>
                    <a:pt x="1764894" y="353185"/>
                  </a:lnTo>
                  <a:lnTo>
                    <a:pt x="1735223" y="319765"/>
                  </a:lnTo>
                  <a:lnTo>
                    <a:pt x="1704070" y="287702"/>
                  </a:lnTo>
                  <a:lnTo>
                    <a:pt x="1671485" y="257046"/>
                  </a:lnTo>
                  <a:lnTo>
                    <a:pt x="1637522" y="227850"/>
                  </a:lnTo>
                  <a:lnTo>
                    <a:pt x="1602233" y="200164"/>
                  </a:lnTo>
                  <a:lnTo>
                    <a:pt x="1565670" y="174040"/>
                  </a:lnTo>
                  <a:lnTo>
                    <a:pt x="1527885" y="149530"/>
                  </a:lnTo>
                  <a:lnTo>
                    <a:pt x="1488931" y="126685"/>
                  </a:lnTo>
                  <a:lnTo>
                    <a:pt x="1448860" y="105556"/>
                  </a:lnTo>
                  <a:lnTo>
                    <a:pt x="1407725" y="86195"/>
                  </a:lnTo>
                  <a:lnTo>
                    <a:pt x="1365577" y="68654"/>
                  </a:lnTo>
                  <a:lnTo>
                    <a:pt x="1322469" y="52983"/>
                  </a:lnTo>
                  <a:lnTo>
                    <a:pt x="1278452" y="39235"/>
                  </a:lnTo>
                  <a:lnTo>
                    <a:pt x="1233581" y="27461"/>
                  </a:lnTo>
                  <a:lnTo>
                    <a:pt x="1187906" y="17712"/>
                  </a:lnTo>
                  <a:lnTo>
                    <a:pt x="1141480" y="10040"/>
                  </a:lnTo>
                  <a:lnTo>
                    <a:pt x="1094356" y="4496"/>
                  </a:lnTo>
                  <a:lnTo>
                    <a:pt x="1046585" y="1132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0" y="982218"/>
                  </a:moveTo>
                  <a:lnTo>
                    <a:pt x="1151" y="934632"/>
                  </a:lnTo>
                  <a:lnTo>
                    <a:pt x="4569" y="887631"/>
                  </a:lnTo>
                  <a:lnTo>
                    <a:pt x="10202" y="841265"/>
                  </a:lnTo>
                  <a:lnTo>
                    <a:pt x="17999" y="795586"/>
                  </a:lnTo>
                  <a:lnTo>
                    <a:pt x="27905" y="750646"/>
                  </a:lnTo>
                  <a:lnTo>
                    <a:pt x="39870" y="706496"/>
                  </a:lnTo>
                  <a:lnTo>
                    <a:pt x="53841" y="663187"/>
                  </a:lnTo>
                  <a:lnTo>
                    <a:pt x="69765" y="620771"/>
                  </a:lnTo>
                  <a:lnTo>
                    <a:pt x="87591" y="579299"/>
                  </a:lnTo>
                  <a:lnTo>
                    <a:pt x="107266" y="538824"/>
                  </a:lnTo>
                  <a:lnTo>
                    <a:pt x="128737" y="499395"/>
                  </a:lnTo>
                  <a:lnTo>
                    <a:pt x="151953" y="461066"/>
                  </a:lnTo>
                  <a:lnTo>
                    <a:pt x="176861" y="423887"/>
                  </a:lnTo>
                  <a:lnTo>
                    <a:pt x="203409" y="387909"/>
                  </a:lnTo>
                  <a:lnTo>
                    <a:pt x="231545" y="353185"/>
                  </a:lnTo>
                  <a:lnTo>
                    <a:pt x="261216" y="319765"/>
                  </a:lnTo>
                  <a:lnTo>
                    <a:pt x="292369" y="287702"/>
                  </a:lnTo>
                  <a:lnTo>
                    <a:pt x="324954" y="257046"/>
                  </a:lnTo>
                  <a:lnTo>
                    <a:pt x="358917" y="227850"/>
                  </a:lnTo>
                  <a:lnTo>
                    <a:pt x="394206" y="200164"/>
                  </a:lnTo>
                  <a:lnTo>
                    <a:pt x="430769" y="174040"/>
                  </a:lnTo>
                  <a:lnTo>
                    <a:pt x="468554" y="149530"/>
                  </a:lnTo>
                  <a:lnTo>
                    <a:pt x="507508" y="126685"/>
                  </a:lnTo>
                  <a:lnTo>
                    <a:pt x="547579" y="105556"/>
                  </a:lnTo>
                  <a:lnTo>
                    <a:pt x="588714" y="86195"/>
                  </a:lnTo>
                  <a:lnTo>
                    <a:pt x="630862" y="68654"/>
                  </a:lnTo>
                  <a:lnTo>
                    <a:pt x="673970" y="52983"/>
                  </a:lnTo>
                  <a:lnTo>
                    <a:pt x="717987" y="39235"/>
                  </a:lnTo>
                  <a:lnTo>
                    <a:pt x="762858" y="27461"/>
                  </a:lnTo>
                  <a:lnTo>
                    <a:pt x="808533" y="17712"/>
                  </a:lnTo>
                  <a:lnTo>
                    <a:pt x="854959" y="10040"/>
                  </a:lnTo>
                  <a:lnTo>
                    <a:pt x="902083" y="4496"/>
                  </a:lnTo>
                  <a:lnTo>
                    <a:pt x="949854" y="1132"/>
                  </a:lnTo>
                  <a:lnTo>
                    <a:pt x="998220" y="0"/>
                  </a:lnTo>
                  <a:lnTo>
                    <a:pt x="1046585" y="1132"/>
                  </a:lnTo>
                  <a:lnTo>
                    <a:pt x="1094356" y="4496"/>
                  </a:lnTo>
                  <a:lnTo>
                    <a:pt x="1141480" y="10040"/>
                  </a:lnTo>
                  <a:lnTo>
                    <a:pt x="1187906" y="17712"/>
                  </a:lnTo>
                  <a:lnTo>
                    <a:pt x="1233581" y="27461"/>
                  </a:lnTo>
                  <a:lnTo>
                    <a:pt x="1278452" y="39235"/>
                  </a:lnTo>
                  <a:lnTo>
                    <a:pt x="1322469" y="52983"/>
                  </a:lnTo>
                  <a:lnTo>
                    <a:pt x="1365577" y="68654"/>
                  </a:lnTo>
                  <a:lnTo>
                    <a:pt x="1407725" y="86195"/>
                  </a:lnTo>
                  <a:lnTo>
                    <a:pt x="1448860" y="105556"/>
                  </a:lnTo>
                  <a:lnTo>
                    <a:pt x="1488931" y="126685"/>
                  </a:lnTo>
                  <a:lnTo>
                    <a:pt x="1527885" y="149530"/>
                  </a:lnTo>
                  <a:lnTo>
                    <a:pt x="1565670" y="174040"/>
                  </a:lnTo>
                  <a:lnTo>
                    <a:pt x="1602233" y="200164"/>
                  </a:lnTo>
                  <a:lnTo>
                    <a:pt x="1637522" y="227850"/>
                  </a:lnTo>
                  <a:lnTo>
                    <a:pt x="1671485" y="257046"/>
                  </a:lnTo>
                  <a:lnTo>
                    <a:pt x="1704070" y="287702"/>
                  </a:lnTo>
                  <a:lnTo>
                    <a:pt x="1735223" y="319765"/>
                  </a:lnTo>
                  <a:lnTo>
                    <a:pt x="1764894" y="353185"/>
                  </a:lnTo>
                  <a:lnTo>
                    <a:pt x="1793030" y="387909"/>
                  </a:lnTo>
                  <a:lnTo>
                    <a:pt x="1819578" y="423887"/>
                  </a:lnTo>
                  <a:lnTo>
                    <a:pt x="1844486" y="461066"/>
                  </a:lnTo>
                  <a:lnTo>
                    <a:pt x="1867702" y="499395"/>
                  </a:lnTo>
                  <a:lnTo>
                    <a:pt x="1889173" y="538824"/>
                  </a:lnTo>
                  <a:lnTo>
                    <a:pt x="1908848" y="579299"/>
                  </a:lnTo>
                  <a:lnTo>
                    <a:pt x="1926674" y="620771"/>
                  </a:lnTo>
                  <a:lnTo>
                    <a:pt x="1942598" y="663187"/>
                  </a:lnTo>
                  <a:lnTo>
                    <a:pt x="1956569" y="706496"/>
                  </a:lnTo>
                  <a:lnTo>
                    <a:pt x="1968534" y="750646"/>
                  </a:lnTo>
                  <a:lnTo>
                    <a:pt x="1978440" y="795586"/>
                  </a:lnTo>
                  <a:lnTo>
                    <a:pt x="1986237" y="841265"/>
                  </a:lnTo>
                  <a:lnTo>
                    <a:pt x="1991870" y="887631"/>
                  </a:lnTo>
                  <a:lnTo>
                    <a:pt x="1995288" y="934632"/>
                  </a:lnTo>
                  <a:lnTo>
                    <a:pt x="1996440" y="982218"/>
                  </a:lnTo>
                  <a:lnTo>
                    <a:pt x="1995288" y="1029803"/>
                  </a:lnTo>
                  <a:lnTo>
                    <a:pt x="1991870" y="1076804"/>
                  </a:lnTo>
                  <a:lnTo>
                    <a:pt x="1986237" y="1123170"/>
                  </a:lnTo>
                  <a:lnTo>
                    <a:pt x="1978440" y="1168849"/>
                  </a:lnTo>
                  <a:lnTo>
                    <a:pt x="1968534" y="1213789"/>
                  </a:lnTo>
                  <a:lnTo>
                    <a:pt x="1956569" y="1257939"/>
                  </a:lnTo>
                  <a:lnTo>
                    <a:pt x="1942598" y="1301248"/>
                  </a:lnTo>
                  <a:lnTo>
                    <a:pt x="1926674" y="1343664"/>
                  </a:lnTo>
                  <a:lnTo>
                    <a:pt x="1908848" y="1385136"/>
                  </a:lnTo>
                  <a:lnTo>
                    <a:pt x="1889173" y="1425611"/>
                  </a:lnTo>
                  <a:lnTo>
                    <a:pt x="1867702" y="1465040"/>
                  </a:lnTo>
                  <a:lnTo>
                    <a:pt x="1844486" y="1503369"/>
                  </a:lnTo>
                  <a:lnTo>
                    <a:pt x="1819578" y="1540548"/>
                  </a:lnTo>
                  <a:lnTo>
                    <a:pt x="1793030" y="1576526"/>
                  </a:lnTo>
                  <a:lnTo>
                    <a:pt x="1764894" y="1611250"/>
                  </a:lnTo>
                  <a:lnTo>
                    <a:pt x="1735223" y="1644670"/>
                  </a:lnTo>
                  <a:lnTo>
                    <a:pt x="1704070" y="1676733"/>
                  </a:lnTo>
                  <a:lnTo>
                    <a:pt x="1671485" y="1707389"/>
                  </a:lnTo>
                  <a:lnTo>
                    <a:pt x="1637522" y="1736585"/>
                  </a:lnTo>
                  <a:lnTo>
                    <a:pt x="1602233" y="1764271"/>
                  </a:lnTo>
                  <a:lnTo>
                    <a:pt x="1565670" y="1790395"/>
                  </a:lnTo>
                  <a:lnTo>
                    <a:pt x="1527885" y="1814905"/>
                  </a:lnTo>
                  <a:lnTo>
                    <a:pt x="1488931" y="1837750"/>
                  </a:lnTo>
                  <a:lnTo>
                    <a:pt x="1448860" y="1858879"/>
                  </a:lnTo>
                  <a:lnTo>
                    <a:pt x="1407725" y="1878240"/>
                  </a:lnTo>
                  <a:lnTo>
                    <a:pt x="1365577" y="1895781"/>
                  </a:lnTo>
                  <a:lnTo>
                    <a:pt x="1322469" y="1911452"/>
                  </a:lnTo>
                  <a:lnTo>
                    <a:pt x="1278452" y="1925200"/>
                  </a:lnTo>
                  <a:lnTo>
                    <a:pt x="1233581" y="1936974"/>
                  </a:lnTo>
                  <a:lnTo>
                    <a:pt x="1187906" y="1946723"/>
                  </a:lnTo>
                  <a:lnTo>
                    <a:pt x="1141480" y="1954395"/>
                  </a:lnTo>
                  <a:lnTo>
                    <a:pt x="1094356" y="1959939"/>
                  </a:lnTo>
                  <a:lnTo>
                    <a:pt x="1046585" y="1963303"/>
                  </a:lnTo>
                  <a:lnTo>
                    <a:pt x="998220" y="1964436"/>
                  </a:lnTo>
                  <a:lnTo>
                    <a:pt x="949854" y="1963303"/>
                  </a:lnTo>
                  <a:lnTo>
                    <a:pt x="902083" y="1959939"/>
                  </a:lnTo>
                  <a:lnTo>
                    <a:pt x="854959" y="1954395"/>
                  </a:lnTo>
                  <a:lnTo>
                    <a:pt x="808533" y="1946723"/>
                  </a:lnTo>
                  <a:lnTo>
                    <a:pt x="762858" y="1936974"/>
                  </a:lnTo>
                  <a:lnTo>
                    <a:pt x="717987" y="1925200"/>
                  </a:lnTo>
                  <a:lnTo>
                    <a:pt x="673970" y="1911452"/>
                  </a:lnTo>
                  <a:lnTo>
                    <a:pt x="630862" y="1895781"/>
                  </a:lnTo>
                  <a:lnTo>
                    <a:pt x="588714" y="1878240"/>
                  </a:lnTo>
                  <a:lnTo>
                    <a:pt x="547579" y="1858879"/>
                  </a:lnTo>
                  <a:lnTo>
                    <a:pt x="507508" y="1837750"/>
                  </a:lnTo>
                  <a:lnTo>
                    <a:pt x="468554" y="1814905"/>
                  </a:lnTo>
                  <a:lnTo>
                    <a:pt x="430769" y="1790395"/>
                  </a:lnTo>
                  <a:lnTo>
                    <a:pt x="394206" y="1764271"/>
                  </a:lnTo>
                  <a:lnTo>
                    <a:pt x="358917" y="1736585"/>
                  </a:lnTo>
                  <a:lnTo>
                    <a:pt x="324954" y="1707389"/>
                  </a:lnTo>
                  <a:lnTo>
                    <a:pt x="292369" y="1676733"/>
                  </a:lnTo>
                  <a:lnTo>
                    <a:pt x="261216" y="1644670"/>
                  </a:lnTo>
                  <a:lnTo>
                    <a:pt x="231545" y="1611250"/>
                  </a:lnTo>
                  <a:lnTo>
                    <a:pt x="203409" y="1576526"/>
                  </a:lnTo>
                  <a:lnTo>
                    <a:pt x="176861" y="1540548"/>
                  </a:lnTo>
                  <a:lnTo>
                    <a:pt x="151953" y="1503369"/>
                  </a:lnTo>
                  <a:lnTo>
                    <a:pt x="128737" y="1465040"/>
                  </a:lnTo>
                  <a:lnTo>
                    <a:pt x="107266" y="1425611"/>
                  </a:lnTo>
                  <a:lnTo>
                    <a:pt x="87591" y="1385136"/>
                  </a:lnTo>
                  <a:lnTo>
                    <a:pt x="69765" y="1343664"/>
                  </a:lnTo>
                  <a:lnTo>
                    <a:pt x="53841" y="1301248"/>
                  </a:lnTo>
                  <a:lnTo>
                    <a:pt x="39870" y="1257939"/>
                  </a:lnTo>
                  <a:lnTo>
                    <a:pt x="27905" y="1213789"/>
                  </a:lnTo>
                  <a:lnTo>
                    <a:pt x="17999" y="1168849"/>
                  </a:lnTo>
                  <a:lnTo>
                    <a:pt x="10202" y="1123170"/>
                  </a:lnTo>
                  <a:lnTo>
                    <a:pt x="4569" y="1076804"/>
                  </a:lnTo>
                  <a:lnTo>
                    <a:pt x="1151" y="1029803"/>
                  </a:lnTo>
                  <a:lnTo>
                    <a:pt x="0" y="982218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813035" y="3611879"/>
            <a:ext cx="2095500" cy="1967864"/>
            <a:chOff x="9813035" y="3611879"/>
            <a:chExt cx="2095500" cy="1967864"/>
          </a:xfrm>
        </p:grpSpPr>
        <p:sp>
          <p:nvSpPr>
            <p:cNvPr id="18" name="object 18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1041653" y="0"/>
                  </a:moveTo>
                  <a:lnTo>
                    <a:pt x="992616" y="1064"/>
                  </a:lnTo>
                  <a:lnTo>
                    <a:pt x="944163" y="4225"/>
                  </a:lnTo>
                  <a:lnTo>
                    <a:pt x="896343" y="9437"/>
                  </a:lnTo>
                  <a:lnTo>
                    <a:pt x="849208" y="16652"/>
                  </a:lnTo>
                  <a:lnTo>
                    <a:pt x="802805" y="25823"/>
                  </a:lnTo>
                  <a:lnTo>
                    <a:pt x="757187" y="36904"/>
                  </a:lnTo>
                  <a:lnTo>
                    <a:pt x="712402" y="49846"/>
                  </a:lnTo>
                  <a:lnTo>
                    <a:pt x="668502" y="64605"/>
                  </a:lnTo>
                  <a:lnTo>
                    <a:pt x="625535" y="81131"/>
                  </a:lnTo>
                  <a:lnTo>
                    <a:pt x="583552" y="99379"/>
                  </a:lnTo>
                  <a:lnTo>
                    <a:pt x="542602" y="119302"/>
                  </a:lnTo>
                  <a:lnTo>
                    <a:pt x="502737" y="140852"/>
                  </a:lnTo>
                  <a:lnTo>
                    <a:pt x="464005" y="163982"/>
                  </a:lnTo>
                  <a:lnTo>
                    <a:pt x="426457" y="188646"/>
                  </a:lnTo>
                  <a:lnTo>
                    <a:pt x="390143" y="214797"/>
                  </a:lnTo>
                  <a:lnTo>
                    <a:pt x="355114" y="242387"/>
                  </a:lnTo>
                  <a:lnTo>
                    <a:pt x="321417" y="271370"/>
                  </a:lnTo>
                  <a:lnTo>
                    <a:pt x="289105" y="301698"/>
                  </a:lnTo>
                  <a:lnTo>
                    <a:pt x="258227" y="333325"/>
                  </a:lnTo>
                  <a:lnTo>
                    <a:pt x="228833" y="366204"/>
                  </a:lnTo>
                  <a:lnTo>
                    <a:pt x="200972" y="400287"/>
                  </a:lnTo>
                  <a:lnTo>
                    <a:pt x="174696" y="435528"/>
                  </a:lnTo>
                  <a:lnTo>
                    <a:pt x="150054" y="471880"/>
                  </a:lnTo>
                  <a:lnTo>
                    <a:pt x="127095" y="509296"/>
                  </a:lnTo>
                  <a:lnTo>
                    <a:pt x="105871" y="547729"/>
                  </a:lnTo>
                  <a:lnTo>
                    <a:pt x="86430" y="587131"/>
                  </a:lnTo>
                  <a:lnTo>
                    <a:pt x="68824" y="627456"/>
                  </a:lnTo>
                  <a:lnTo>
                    <a:pt x="53102" y="668658"/>
                  </a:lnTo>
                  <a:lnTo>
                    <a:pt x="39313" y="710688"/>
                  </a:lnTo>
                  <a:lnTo>
                    <a:pt x="27509" y="753500"/>
                  </a:lnTo>
                  <a:lnTo>
                    <a:pt x="17739" y="797047"/>
                  </a:lnTo>
                  <a:lnTo>
                    <a:pt x="10053" y="841282"/>
                  </a:lnTo>
                  <a:lnTo>
                    <a:pt x="4501" y="886158"/>
                  </a:lnTo>
                  <a:lnTo>
                    <a:pt x="1133" y="931628"/>
                  </a:lnTo>
                  <a:lnTo>
                    <a:pt x="0" y="977646"/>
                  </a:lnTo>
                  <a:lnTo>
                    <a:pt x="1133" y="1023663"/>
                  </a:lnTo>
                  <a:lnTo>
                    <a:pt x="4501" y="1069133"/>
                  </a:lnTo>
                  <a:lnTo>
                    <a:pt x="10053" y="1114009"/>
                  </a:lnTo>
                  <a:lnTo>
                    <a:pt x="17739" y="1158244"/>
                  </a:lnTo>
                  <a:lnTo>
                    <a:pt x="27509" y="1201791"/>
                  </a:lnTo>
                  <a:lnTo>
                    <a:pt x="39313" y="1244603"/>
                  </a:lnTo>
                  <a:lnTo>
                    <a:pt x="53102" y="1286633"/>
                  </a:lnTo>
                  <a:lnTo>
                    <a:pt x="68824" y="1327835"/>
                  </a:lnTo>
                  <a:lnTo>
                    <a:pt x="86430" y="1368160"/>
                  </a:lnTo>
                  <a:lnTo>
                    <a:pt x="105871" y="1407562"/>
                  </a:lnTo>
                  <a:lnTo>
                    <a:pt x="127095" y="1445995"/>
                  </a:lnTo>
                  <a:lnTo>
                    <a:pt x="150054" y="1483411"/>
                  </a:lnTo>
                  <a:lnTo>
                    <a:pt x="174696" y="1519763"/>
                  </a:lnTo>
                  <a:lnTo>
                    <a:pt x="200972" y="1555004"/>
                  </a:lnTo>
                  <a:lnTo>
                    <a:pt x="228833" y="1589087"/>
                  </a:lnTo>
                  <a:lnTo>
                    <a:pt x="258227" y="1621966"/>
                  </a:lnTo>
                  <a:lnTo>
                    <a:pt x="289105" y="1653593"/>
                  </a:lnTo>
                  <a:lnTo>
                    <a:pt x="321417" y="1683921"/>
                  </a:lnTo>
                  <a:lnTo>
                    <a:pt x="355114" y="1712904"/>
                  </a:lnTo>
                  <a:lnTo>
                    <a:pt x="390144" y="1740494"/>
                  </a:lnTo>
                  <a:lnTo>
                    <a:pt x="426457" y="1766645"/>
                  </a:lnTo>
                  <a:lnTo>
                    <a:pt x="464005" y="1791309"/>
                  </a:lnTo>
                  <a:lnTo>
                    <a:pt x="502737" y="1814439"/>
                  </a:lnTo>
                  <a:lnTo>
                    <a:pt x="542602" y="1835989"/>
                  </a:lnTo>
                  <a:lnTo>
                    <a:pt x="583552" y="1855912"/>
                  </a:lnTo>
                  <a:lnTo>
                    <a:pt x="625535" y="1874160"/>
                  </a:lnTo>
                  <a:lnTo>
                    <a:pt x="668502" y="1890686"/>
                  </a:lnTo>
                  <a:lnTo>
                    <a:pt x="712402" y="1905445"/>
                  </a:lnTo>
                  <a:lnTo>
                    <a:pt x="757187" y="1918387"/>
                  </a:lnTo>
                  <a:lnTo>
                    <a:pt x="802805" y="1929468"/>
                  </a:lnTo>
                  <a:lnTo>
                    <a:pt x="849208" y="1938639"/>
                  </a:lnTo>
                  <a:lnTo>
                    <a:pt x="896343" y="1945854"/>
                  </a:lnTo>
                  <a:lnTo>
                    <a:pt x="944163" y="1951066"/>
                  </a:lnTo>
                  <a:lnTo>
                    <a:pt x="992616" y="1954227"/>
                  </a:lnTo>
                  <a:lnTo>
                    <a:pt x="1041653" y="1955292"/>
                  </a:lnTo>
                  <a:lnTo>
                    <a:pt x="1090691" y="1954227"/>
                  </a:lnTo>
                  <a:lnTo>
                    <a:pt x="1139144" y="1951066"/>
                  </a:lnTo>
                  <a:lnTo>
                    <a:pt x="1186964" y="1945854"/>
                  </a:lnTo>
                  <a:lnTo>
                    <a:pt x="1234099" y="1938639"/>
                  </a:lnTo>
                  <a:lnTo>
                    <a:pt x="1280502" y="1929468"/>
                  </a:lnTo>
                  <a:lnTo>
                    <a:pt x="1326120" y="1918387"/>
                  </a:lnTo>
                  <a:lnTo>
                    <a:pt x="1370905" y="1905445"/>
                  </a:lnTo>
                  <a:lnTo>
                    <a:pt x="1414805" y="1890686"/>
                  </a:lnTo>
                  <a:lnTo>
                    <a:pt x="1457772" y="1874160"/>
                  </a:lnTo>
                  <a:lnTo>
                    <a:pt x="1499755" y="1855912"/>
                  </a:lnTo>
                  <a:lnTo>
                    <a:pt x="1540705" y="1835989"/>
                  </a:lnTo>
                  <a:lnTo>
                    <a:pt x="1580570" y="1814439"/>
                  </a:lnTo>
                  <a:lnTo>
                    <a:pt x="1619302" y="1791309"/>
                  </a:lnTo>
                  <a:lnTo>
                    <a:pt x="1656850" y="1766645"/>
                  </a:lnTo>
                  <a:lnTo>
                    <a:pt x="1693164" y="1740494"/>
                  </a:lnTo>
                  <a:lnTo>
                    <a:pt x="1728193" y="1712904"/>
                  </a:lnTo>
                  <a:lnTo>
                    <a:pt x="1761890" y="1683921"/>
                  </a:lnTo>
                  <a:lnTo>
                    <a:pt x="1794202" y="1653593"/>
                  </a:lnTo>
                  <a:lnTo>
                    <a:pt x="1825080" y="1621966"/>
                  </a:lnTo>
                  <a:lnTo>
                    <a:pt x="1854474" y="1589087"/>
                  </a:lnTo>
                  <a:lnTo>
                    <a:pt x="1882335" y="1555004"/>
                  </a:lnTo>
                  <a:lnTo>
                    <a:pt x="1908611" y="1519763"/>
                  </a:lnTo>
                  <a:lnTo>
                    <a:pt x="1933253" y="1483411"/>
                  </a:lnTo>
                  <a:lnTo>
                    <a:pt x="1956212" y="1445995"/>
                  </a:lnTo>
                  <a:lnTo>
                    <a:pt x="1977436" y="1407562"/>
                  </a:lnTo>
                  <a:lnTo>
                    <a:pt x="1996877" y="1368160"/>
                  </a:lnTo>
                  <a:lnTo>
                    <a:pt x="2014483" y="1327835"/>
                  </a:lnTo>
                  <a:lnTo>
                    <a:pt x="2030205" y="1286633"/>
                  </a:lnTo>
                  <a:lnTo>
                    <a:pt x="2043994" y="1244603"/>
                  </a:lnTo>
                  <a:lnTo>
                    <a:pt x="2055798" y="1201791"/>
                  </a:lnTo>
                  <a:lnTo>
                    <a:pt x="2065568" y="1158244"/>
                  </a:lnTo>
                  <a:lnTo>
                    <a:pt x="2073254" y="1114009"/>
                  </a:lnTo>
                  <a:lnTo>
                    <a:pt x="2078806" y="1069133"/>
                  </a:lnTo>
                  <a:lnTo>
                    <a:pt x="2082174" y="1023663"/>
                  </a:lnTo>
                  <a:lnTo>
                    <a:pt x="2083308" y="977646"/>
                  </a:lnTo>
                  <a:lnTo>
                    <a:pt x="2082174" y="931628"/>
                  </a:lnTo>
                  <a:lnTo>
                    <a:pt x="2078806" y="886158"/>
                  </a:lnTo>
                  <a:lnTo>
                    <a:pt x="2073254" y="841282"/>
                  </a:lnTo>
                  <a:lnTo>
                    <a:pt x="2065568" y="797047"/>
                  </a:lnTo>
                  <a:lnTo>
                    <a:pt x="2055798" y="753500"/>
                  </a:lnTo>
                  <a:lnTo>
                    <a:pt x="2043994" y="710688"/>
                  </a:lnTo>
                  <a:lnTo>
                    <a:pt x="2030205" y="668658"/>
                  </a:lnTo>
                  <a:lnTo>
                    <a:pt x="2014483" y="627456"/>
                  </a:lnTo>
                  <a:lnTo>
                    <a:pt x="1996877" y="587131"/>
                  </a:lnTo>
                  <a:lnTo>
                    <a:pt x="1977436" y="547729"/>
                  </a:lnTo>
                  <a:lnTo>
                    <a:pt x="1956212" y="509296"/>
                  </a:lnTo>
                  <a:lnTo>
                    <a:pt x="1933253" y="471880"/>
                  </a:lnTo>
                  <a:lnTo>
                    <a:pt x="1908611" y="435528"/>
                  </a:lnTo>
                  <a:lnTo>
                    <a:pt x="1882335" y="400287"/>
                  </a:lnTo>
                  <a:lnTo>
                    <a:pt x="1854474" y="366204"/>
                  </a:lnTo>
                  <a:lnTo>
                    <a:pt x="1825080" y="333325"/>
                  </a:lnTo>
                  <a:lnTo>
                    <a:pt x="1794202" y="301698"/>
                  </a:lnTo>
                  <a:lnTo>
                    <a:pt x="1761890" y="271370"/>
                  </a:lnTo>
                  <a:lnTo>
                    <a:pt x="1728193" y="242387"/>
                  </a:lnTo>
                  <a:lnTo>
                    <a:pt x="1693164" y="214797"/>
                  </a:lnTo>
                  <a:lnTo>
                    <a:pt x="1656850" y="188646"/>
                  </a:lnTo>
                  <a:lnTo>
                    <a:pt x="1619302" y="163982"/>
                  </a:lnTo>
                  <a:lnTo>
                    <a:pt x="1580570" y="140852"/>
                  </a:lnTo>
                  <a:lnTo>
                    <a:pt x="1540705" y="119302"/>
                  </a:lnTo>
                  <a:lnTo>
                    <a:pt x="1499755" y="99379"/>
                  </a:lnTo>
                  <a:lnTo>
                    <a:pt x="1457772" y="81131"/>
                  </a:lnTo>
                  <a:lnTo>
                    <a:pt x="1414805" y="64605"/>
                  </a:lnTo>
                  <a:lnTo>
                    <a:pt x="1370905" y="49846"/>
                  </a:lnTo>
                  <a:lnTo>
                    <a:pt x="1326120" y="36904"/>
                  </a:lnTo>
                  <a:lnTo>
                    <a:pt x="1280502" y="25823"/>
                  </a:lnTo>
                  <a:lnTo>
                    <a:pt x="1234099" y="16652"/>
                  </a:lnTo>
                  <a:lnTo>
                    <a:pt x="1186964" y="9437"/>
                  </a:lnTo>
                  <a:lnTo>
                    <a:pt x="1139144" y="4225"/>
                  </a:lnTo>
                  <a:lnTo>
                    <a:pt x="1090691" y="1064"/>
                  </a:lnTo>
                  <a:lnTo>
                    <a:pt x="10416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0" y="977646"/>
                  </a:moveTo>
                  <a:lnTo>
                    <a:pt x="1133" y="931628"/>
                  </a:lnTo>
                  <a:lnTo>
                    <a:pt x="4501" y="886158"/>
                  </a:lnTo>
                  <a:lnTo>
                    <a:pt x="10053" y="841282"/>
                  </a:lnTo>
                  <a:lnTo>
                    <a:pt x="17739" y="797047"/>
                  </a:lnTo>
                  <a:lnTo>
                    <a:pt x="27509" y="753500"/>
                  </a:lnTo>
                  <a:lnTo>
                    <a:pt x="39313" y="710688"/>
                  </a:lnTo>
                  <a:lnTo>
                    <a:pt x="53102" y="668658"/>
                  </a:lnTo>
                  <a:lnTo>
                    <a:pt x="68824" y="627456"/>
                  </a:lnTo>
                  <a:lnTo>
                    <a:pt x="86430" y="587131"/>
                  </a:lnTo>
                  <a:lnTo>
                    <a:pt x="105871" y="547729"/>
                  </a:lnTo>
                  <a:lnTo>
                    <a:pt x="127095" y="509296"/>
                  </a:lnTo>
                  <a:lnTo>
                    <a:pt x="150054" y="471880"/>
                  </a:lnTo>
                  <a:lnTo>
                    <a:pt x="174696" y="435528"/>
                  </a:lnTo>
                  <a:lnTo>
                    <a:pt x="200972" y="400287"/>
                  </a:lnTo>
                  <a:lnTo>
                    <a:pt x="228833" y="366204"/>
                  </a:lnTo>
                  <a:lnTo>
                    <a:pt x="258227" y="333325"/>
                  </a:lnTo>
                  <a:lnTo>
                    <a:pt x="289105" y="301698"/>
                  </a:lnTo>
                  <a:lnTo>
                    <a:pt x="321417" y="271370"/>
                  </a:lnTo>
                  <a:lnTo>
                    <a:pt x="355114" y="242387"/>
                  </a:lnTo>
                  <a:lnTo>
                    <a:pt x="390143" y="214797"/>
                  </a:lnTo>
                  <a:lnTo>
                    <a:pt x="426457" y="188646"/>
                  </a:lnTo>
                  <a:lnTo>
                    <a:pt x="464005" y="163982"/>
                  </a:lnTo>
                  <a:lnTo>
                    <a:pt x="502737" y="140852"/>
                  </a:lnTo>
                  <a:lnTo>
                    <a:pt x="542602" y="119302"/>
                  </a:lnTo>
                  <a:lnTo>
                    <a:pt x="583552" y="99379"/>
                  </a:lnTo>
                  <a:lnTo>
                    <a:pt x="625535" y="81131"/>
                  </a:lnTo>
                  <a:lnTo>
                    <a:pt x="668502" y="64605"/>
                  </a:lnTo>
                  <a:lnTo>
                    <a:pt x="712402" y="49846"/>
                  </a:lnTo>
                  <a:lnTo>
                    <a:pt x="757187" y="36904"/>
                  </a:lnTo>
                  <a:lnTo>
                    <a:pt x="802805" y="25823"/>
                  </a:lnTo>
                  <a:lnTo>
                    <a:pt x="849208" y="16652"/>
                  </a:lnTo>
                  <a:lnTo>
                    <a:pt x="896343" y="9437"/>
                  </a:lnTo>
                  <a:lnTo>
                    <a:pt x="944163" y="4225"/>
                  </a:lnTo>
                  <a:lnTo>
                    <a:pt x="992616" y="1064"/>
                  </a:lnTo>
                  <a:lnTo>
                    <a:pt x="1041653" y="0"/>
                  </a:lnTo>
                  <a:lnTo>
                    <a:pt x="1090691" y="1064"/>
                  </a:lnTo>
                  <a:lnTo>
                    <a:pt x="1139144" y="4225"/>
                  </a:lnTo>
                  <a:lnTo>
                    <a:pt x="1186964" y="9437"/>
                  </a:lnTo>
                  <a:lnTo>
                    <a:pt x="1234099" y="16652"/>
                  </a:lnTo>
                  <a:lnTo>
                    <a:pt x="1280502" y="25823"/>
                  </a:lnTo>
                  <a:lnTo>
                    <a:pt x="1326120" y="36904"/>
                  </a:lnTo>
                  <a:lnTo>
                    <a:pt x="1370905" y="49846"/>
                  </a:lnTo>
                  <a:lnTo>
                    <a:pt x="1414805" y="64605"/>
                  </a:lnTo>
                  <a:lnTo>
                    <a:pt x="1457772" y="81131"/>
                  </a:lnTo>
                  <a:lnTo>
                    <a:pt x="1499755" y="99379"/>
                  </a:lnTo>
                  <a:lnTo>
                    <a:pt x="1540705" y="119302"/>
                  </a:lnTo>
                  <a:lnTo>
                    <a:pt x="1580570" y="140852"/>
                  </a:lnTo>
                  <a:lnTo>
                    <a:pt x="1619302" y="163982"/>
                  </a:lnTo>
                  <a:lnTo>
                    <a:pt x="1656850" y="188646"/>
                  </a:lnTo>
                  <a:lnTo>
                    <a:pt x="1693164" y="214797"/>
                  </a:lnTo>
                  <a:lnTo>
                    <a:pt x="1728193" y="242387"/>
                  </a:lnTo>
                  <a:lnTo>
                    <a:pt x="1761890" y="271370"/>
                  </a:lnTo>
                  <a:lnTo>
                    <a:pt x="1794202" y="301698"/>
                  </a:lnTo>
                  <a:lnTo>
                    <a:pt x="1825080" y="333325"/>
                  </a:lnTo>
                  <a:lnTo>
                    <a:pt x="1854474" y="366204"/>
                  </a:lnTo>
                  <a:lnTo>
                    <a:pt x="1882335" y="400287"/>
                  </a:lnTo>
                  <a:lnTo>
                    <a:pt x="1908611" y="435528"/>
                  </a:lnTo>
                  <a:lnTo>
                    <a:pt x="1933253" y="471880"/>
                  </a:lnTo>
                  <a:lnTo>
                    <a:pt x="1956212" y="509296"/>
                  </a:lnTo>
                  <a:lnTo>
                    <a:pt x="1977436" y="547729"/>
                  </a:lnTo>
                  <a:lnTo>
                    <a:pt x="1996877" y="587131"/>
                  </a:lnTo>
                  <a:lnTo>
                    <a:pt x="2014483" y="627456"/>
                  </a:lnTo>
                  <a:lnTo>
                    <a:pt x="2030205" y="668658"/>
                  </a:lnTo>
                  <a:lnTo>
                    <a:pt x="2043994" y="710688"/>
                  </a:lnTo>
                  <a:lnTo>
                    <a:pt x="2055798" y="753500"/>
                  </a:lnTo>
                  <a:lnTo>
                    <a:pt x="2065568" y="797047"/>
                  </a:lnTo>
                  <a:lnTo>
                    <a:pt x="2073254" y="841282"/>
                  </a:lnTo>
                  <a:lnTo>
                    <a:pt x="2078806" y="886158"/>
                  </a:lnTo>
                  <a:lnTo>
                    <a:pt x="2082174" y="931628"/>
                  </a:lnTo>
                  <a:lnTo>
                    <a:pt x="2083308" y="977646"/>
                  </a:lnTo>
                  <a:lnTo>
                    <a:pt x="2082174" y="1023663"/>
                  </a:lnTo>
                  <a:lnTo>
                    <a:pt x="2078806" y="1069133"/>
                  </a:lnTo>
                  <a:lnTo>
                    <a:pt x="2073254" y="1114009"/>
                  </a:lnTo>
                  <a:lnTo>
                    <a:pt x="2065568" y="1158244"/>
                  </a:lnTo>
                  <a:lnTo>
                    <a:pt x="2055798" y="1201791"/>
                  </a:lnTo>
                  <a:lnTo>
                    <a:pt x="2043994" y="1244603"/>
                  </a:lnTo>
                  <a:lnTo>
                    <a:pt x="2030205" y="1286633"/>
                  </a:lnTo>
                  <a:lnTo>
                    <a:pt x="2014483" y="1327835"/>
                  </a:lnTo>
                  <a:lnTo>
                    <a:pt x="1996877" y="1368160"/>
                  </a:lnTo>
                  <a:lnTo>
                    <a:pt x="1977436" y="1407562"/>
                  </a:lnTo>
                  <a:lnTo>
                    <a:pt x="1956212" y="1445995"/>
                  </a:lnTo>
                  <a:lnTo>
                    <a:pt x="1933253" y="1483411"/>
                  </a:lnTo>
                  <a:lnTo>
                    <a:pt x="1908611" y="1519763"/>
                  </a:lnTo>
                  <a:lnTo>
                    <a:pt x="1882335" y="1555004"/>
                  </a:lnTo>
                  <a:lnTo>
                    <a:pt x="1854474" y="1589087"/>
                  </a:lnTo>
                  <a:lnTo>
                    <a:pt x="1825080" y="1621966"/>
                  </a:lnTo>
                  <a:lnTo>
                    <a:pt x="1794202" y="1653593"/>
                  </a:lnTo>
                  <a:lnTo>
                    <a:pt x="1761890" y="1683921"/>
                  </a:lnTo>
                  <a:lnTo>
                    <a:pt x="1728193" y="1712904"/>
                  </a:lnTo>
                  <a:lnTo>
                    <a:pt x="1693164" y="1740494"/>
                  </a:lnTo>
                  <a:lnTo>
                    <a:pt x="1656850" y="1766645"/>
                  </a:lnTo>
                  <a:lnTo>
                    <a:pt x="1619302" y="1791309"/>
                  </a:lnTo>
                  <a:lnTo>
                    <a:pt x="1580570" y="1814439"/>
                  </a:lnTo>
                  <a:lnTo>
                    <a:pt x="1540705" y="1835989"/>
                  </a:lnTo>
                  <a:lnTo>
                    <a:pt x="1499755" y="1855912"/>
                  </a:lnTo>
                  <a:lnTo>
                    <a:pt x="1457772" y="1874160"/>
                  </a:lnTo>
                  <a:lnTo>
                    <a:pt x="1414805" y="1890686"/>
                  </a:lnTo>
                  <a:lnTo>
                    <a:pt x="1370905" y="1905445"/>
                  </a:lnTo>
                  <a:lnTo>
                    <a:pt x="1326120" y="1918387"/>
                  </a:lnTo>
                  <a:lnTo>
                    <a:pt x="1280502" y="1929468"/>
                  </a:lnTo>
                  <a:lnTo>
                    <a:pt x="1234099" y="1938639"/>
                  </a:lnTo>
                  <a:lnTo>
                    <a:pt x="1186964" y="1945854"/>
                  </a:lnTo>
                  <a:lnTo>
                    <a:pt x="1139144" y="1951066"/>
                  </a:lnTo>
                  <a:lnTo>
                    <a:pt x="1090691" y="1954227"/>
                  </a:lnTo>
                  <a:lnTo>
                    <a:pt x="1041653" y="1955292"/>
                  </a:lnTo>
                  <a:lnTo>
                    <a:pt x="992616" y="1954227"/>
                  </a:lnTo>
                  <a:lnTo>
                    <a:pt x="944163" y="1951066"/>
                  </a:lnTo>
                  <a:lnTo>
                    <a:pt x="896343" y="1945854"/>
                  </a:lnTo>
                  <a:lnTo>
                    <a:pt x="849208" y="1938639"/>
                  </a:lnTo>
                  <a:lnTo>
                    <a:pt x="802805" y="1929468"/>
                  </a:lnTo>
                  <a:lnTo>
                    <a:pt x="757187" y="1918387"/>
                  </a:lnTo>
                  <a:lnTo>
                    <a:pt x="712402" y="1905445"/>
                  </a:lnTo>
                  <a:lnTo>
                    <a:pt x="668502" y="1890686"/>
                  </a:lnTo>
                  <a:lnTo>
                    <a:pt x="625535" y="1874160"/>
                  </a:lnTo>
                  <a:lnTo>
                    <a:pt x="583552" y="1855912"/>
                  </a:lnTo>
                  <a:lnTo>
                    <a:pt x="542602" y="1835989"/>
                  </a:lnTo>
                  <a:lnTo>
                    <a:pt x="502737" y="1814439"/>
                  </a:lnTo>
                  <a:lnTo>
                    <a:pt x="464005" y="1791309"/>
                  </a:lnTo>
                  <a:lnTo>
                    <a:pt x="426457" y="1766645"/>
                  </a:lnTo>
                  <a:lnTo>
                    <a:pt x="390144" y="1740494"/>
                  </a:lnTo>
                  <a:lnTo>
                    <a:pt x="355114" y="1712904"/>
                  </a:lnTo>
                  <a:lnTo>
                    <a:pt x="321417" y="1683921"/>
                  </a:lnTo>
                  <a:lnTo>
                    <a:pt x="289105" y="1653593"/>
                  </a:lnTo>
                  <a:lnTo>
                    <a:pt x="258227" y="1621966"/>
                  </a:lnTo>
                  <a:lnTo>
                    <a:pt x="228833" y="1589087"/>
                  </a:lnTo>
                  <a:lnTo>
                    <a:pt x="200972" y="1555004"/>
                  </a:lnTo>
                  <a:lnTo>
                    <a:pt x="174696" y="1519763"/>
                  </a:lnTo>
                  <a:lnTo>
                    <a:pt x="150054" y="1483411"/>
                  </a:lnTo>
                  <a:lnTo>
                    <a:pt x="127095" y="1445995"/>
                  </a:lnTo>
                  <a:lnTo>
                    <a:pt x="105871" y="1407562"/>
                  </a:lnTo>
                  <a:lnTo>
                    <a:pt x="86430" y="1368160"/>
                  </a:lnTo>
                  <a:lnTo>
                    <a:pt x="68824" y="1327835"/>
                  </a:lnTo>
                  <a:lnTo>
                    <a:pt x="53102" y="1286633"/>
                  </a:lnTo>
                  <a:lnTo>
                    <a:pt x="39313" y="1244603"/>
                  </a:lnTo>
                  <a:lnTo>
                    <a:pt x="27509" y="1201791"/>
                  </a:lnTo>
                  <a:lnTo>
                    <a:pt x="17739" y="1158244"/>
                  </a:lnTo>
                  <a:lnTo>
                    <a:pt x="10053" y="1114009"/>
                  </a:lnTo>
                  <a:lnTo>
                    <a:pt x="4501" y="1069133"/>
                  </a:lnTo>
                  <a:lnTo>
                    <a:pt x="1133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459359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</a:rPr>
              <a:t>What </a:t>
            </a:r>
            <a:r>
              <a:rPr sz="5400" spc="-375" dirty="0">
                <a:solidFill>
                  <a:srgbClr val="5B9BD4"/>
                </a:solidFill>
              </a:rPr>
              <a:t>is </a:t>
            </a:r>
            <a:r>
              <a:rPr sz="5400" spc="-480" dirty="0">
                <a:solidFill>
                  <a:srgbClr val="5B9BD4"/>
                </a:solidFill>
              </a:rPr>
              <a:t>Big</a:t>
            </a:r>
            <a:r>
              <a:rPr sz="5400" spc="-994" dirty="0">
                <a:solidFill>
                  <a:srgbClr val="5B9BD4"/>
                </a:solidFill>
              </a:rPr>
              <a:t> </a:t>
            </a:r>
            <a:r>
              <a:rPr sz="5400" spc="-480" dirty="0">
                <a:solidFill>
                  <a:srgbClr val="5B9BD4"/>
                </a:solidFill>
              </a:rPr>
              <a:t>Data?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846837" y="1973708"/>
            <a:ext cx="10507345" cy="71045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540"/>
              </a:spcBef>
            </a:pPr>
            <a:r>
              <a:rPr sz="2400" spc="-140" dirty="0">
                <a:solidFill>
                  <a:srgbClr val="252525"/>
                </a:solidFill>
                <a:latin typeface="Arial"/>
                <a:cs typeface="Arial"/>
              </a:rPr>
              <a:t>Extremely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large </a:t>
            </a:r>
            <a:r>
              <a:rPr sz="2400" spc="-12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sets </a:t>
            </a:r>
            <a:r>
              <a:rPr sz="2400" spc="-35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may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analyzed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computationally </a:t>
            </a:r>
            <a:r>
              <a:rPr sz="2400" spc="-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reveal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patterns,  trends,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associations,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especially</a:t>
            </a:r>
            <a:r>
              <a:rPr sz="2400" spc="-1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Arial"/>
                <a:cs typeface="Arial"/>
              </a:rPr>
              <a:t>relating</a:t>
            </a: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252525"/>
                </a:solidFill>
                <a:latin typeface="Arial"/>
                <a:cs typeface="Arial"/>
              </a:rPr>
              <a:t>human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252525"/>
                </a:solidFill>
                <a:latin typeface="Arial"/>
                <a:cs typeface="Arial"/>
              </a:rPr>
              <a:t>behavior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interactions.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784" y="3611879"/>
            <a:ext cx="2101851" cy="1967864"/>
            <a:chOff x="176784" y="3611879"/>
            <a:chExt cx="2101850" cy="1967864"/>
          </a:xfrm>
        </p:grpSpPr>
        <p:sp>
          <p:nvSpPr>
            <p:cNvPr id="5" name="object 5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1044701" y="0"/>
                  </a:moveTo>
                  <a:lnTo>
                    <a:pt x="995523" y="1064"/>
                  </a:lnTo>
                  <a:lnTo>
                    <a:pt x="946929" y="4225"/>
                  </a:lnTo>
                  <a:lnTo>
                    <a:pt x="898970" y="9437"/>
                  </a:lnTo>
                  <a:lnTo>
                    <a:pt x="851698" y="16652"/>
                  </a:lnTo>
                  <a:lnTo>
                    <a:pt x="805161" y="25823"/>
                  </a:lnTo>
                  <a:lnTo>
                    <a:pt x="759410" y="36904"/>
                  </a:lnTo>
                  <a:lnTo>
                    <a:pt x="714495" y="49846"/>
                  </a:lnTo>
                  <a:lnTo>
                    <a:pt x="670466" y="64605"/>
                  </a:lnTo>
                  <a:lnTo>
                    <a:pt x="627373" y="81131"/>
                  </a:lnTo>
                  <a:lnTo>
                    <a:pt x="585268" y="99379"/>
                  </a:lnTo>
                  <a:lnTo>
                    <a:pt x="544199" y="119302"/>
                  </a:lnTo>
                  <a:lnTo>
                    <a:pt x="504217" y="140852"/>
                  </a:lnTo>
                  <a:lnTo>
                    <a:pt x="465372" y="163982"/>
                  </a:lnTo>
                  <a:lnTo>
                    <a:pt x="427714" y="188646"/>
                  </a:lnTo>
                  <a:lnTo>
                    <a:pt x="391293" y="214797"/>
                  </a:lnTo>
                  <a:lnTo>
                    <a:pt x="356161" y="242387"/>
                  </a:lnTo>
                  <a:lnTo>
                    <a:pt x="322366" y="271370"/>
                  </a:lnTo>
                  <a:lnTo>
                    <a:pt x="289958" y="301698"/>
                  </a:lnTo>
                  <a:lnTo>
                    <a:pt x="258989" y="333325"/>
                  </a:lnTo>
                  <a:lnTo>
                    <a:pt x="229509" y="366204"/>
                  </a:lnTo>
                  <a:lnTo>
                    <a:pt x="201566" y="400287"/>
                  </a:lnTo>
                  <a:lnTo>
                    <a:pt x="175212" y="435528"/>
                  </a:lnTo>
                  <a:lnTo>
                    <a:pt x="150497" y="471880"/>
                  </a:lnTo>
                  <a:lnTo>
                    <a:pt x="127471" y="509296"/>
                  </a:lnTo>
                  <a:lnTo>
                    <a:pt x="106184" y="547729"/>
                  </a:lnTo>
                  <a:lnTo>
                    <a:pt x="86686" y="587131"/>
                  </a:lnTo>
                  <a:lnTo>
                    <a:pt x="69028" y="627456"/>
                  </a:lnTo>
                  <a:lnTo>
                    <a:pt x="53259" y="668658"/>
                  </a:lnTo>
                  <a:lnTo>
                    <a:pt x="39430" y="710688"/>
                  </a:lnTo>
                  <a:lnTo>
                    <a:pt x="27591" y="753500"/>
                  </a:lnTo>
                  <a:lnTo>
                    <a:pt x="17792" y="797047"/>
                  </a:lnTo>
                  <a:lnTo>
                    <a:pt x="10083" y="841282"/>
                  </a:lnTo>
                  <a:lnTo>
                    <a:pt x="4514" y="886158"/>
                  </a:lnTo>
                  <a:lnTo>
                    <a:pt x="1137" y="931628"/>
                  </a:lnTo>
                  <a:lnTo>
                    <a:pt x="0" y="977646"/>
                  </a:lnTo>
                  <a:lnTo>
                    <a:pt x="1137" y="1023663"/>
                  </a:lnTo>
                  <a:lnTo>
                    <a:pt x="4514" y="1069133"/>
                  </a:lnTo>
                  <a:lnTo>
                    <a:pt x="10083" y="1114009"/>
                  </a:lnTo>
                  <a:lnTo>
                    <a:pt x="17792" y="1158244"/>
                  </a:lnTo>
                  <a:lnTo>
                    <a:pt x="27591" y="1201791"/>
                  </a:lnTo>
                  <a:lnTo>
                    <a:pt x="39430" y="1244603"/>
                  </a:lnTo>
                  <a:lnTo>
                    <a:pt x="53259" y="1286633"/>
                  </a:lnTo>
                  <a:lnTo>
                    <a:pt x="69028" y="1327835"/>
                  </a:lnTo>
                  <a:lnTo>
                    <a:pt x="86686" y="1368160"/>
                  </a:lnTo>
                  <a:lnTo>
                    <a:pt x="106184" y="1407562"/>
                  </a:lnTo>
                  <a:lnTo>
                    <a:pt x="127471" y="1445995"/>
                  </a:lnTo>
                  <a:lnTo>
                    <a:pt x="150497" y="1483411"/>
                  </a:lnTo>
                  <a:lnTo>
                    <a:pt x="175212" y="1519763"/>
                  </a:lnTo>
                  <a:lnTo>
                    <a:pt x="201566" y="1555004"/>
                  </a:lnTo>
                  <a:lnTo>
                    <a:pt x="229509" y="1589087"/>
                  </a:lnTo>
                  <a:lnTo>
                    <a:pt x="258989" y="1621966"/>
                  </a:lnTo>
                  <a:lnTo>
                    <a:pt x="289958" y="1653593"/>
                  </a:lnTo>
                  <a:lnTo>
                    <a:pt x="322366" y="1683921"/>
                  </a:lnTo>
                  <a:lnTo>
                    <a:pt x="356161" y="1712904"/>
                  </a:lnTo>
                  <a:lnTo>
                    <a:pt x="391293" y="1740494"/>
                  </a:lnTo>
                  <a:lnTo>
                    <a:pt x="427714" y="1766645"/>
                  </a:lnTo>
                  <a:lnTo>
                    <a:pt x="465372" y="1791309"/>
                  </a:lnTo>
                  <a:lnTo>
                    <a:pt x="504217" y="1814439"/>
                  </a:lnTo>
                  <a:lnTo>
                    <a:pt x="544199" y="1835989"/>
                  </a:lnTo>
                  <a:lnTo>
                    <a:pt x="585268" y="1855912"/>
                  </a:lnTo>
                  <a:lnTo>
                    <a:pt x="627373" y="1874160"/>
                  </a:lnTo>
                  <a:lnTo>
                    <a:pt x="670466" y="1890686"/>
                  </a:lnTo>
                  <a:lnTo>
                    <a:pt x="714495" y="1905445"/>
                  </a:lnTo>
                  <a:lnTo>
                    <a:pt x="759410" y="1918387"/>
                  </a:lnTo>
                  <a:lnTo>
                    <a:pt x="805161" y="1929468"/>
                  </a:lnTo>
                  <a:lnTo>
                    <a:pt x="851698" y="1938639"/>
                  </a:lnTo>
                  <a:lnTo>
                    <a:pt x="898970" y="1945854"/>
                  </a:lnTo>
                  <a:lnTo>
                    <a:pt x="946929" y="1951066"/>
                  </a:lnTo>
                  <a:lnTo>
                    <a:pt x="995523" y="1954227"/>
                  </a:lnTo>
                  <a:lnTo>
                    <a:pt x="1044701" y="1955292"/>
                  </a:lnTo>
                  <a:lnTo>
                    <a:pt x="1093879" y="1954227"/>
                  </a:lnTo>
                  <a:lnTo>
                    <a:pt x="1142472" y="1951066"/>
                  </a:lnTo>
                  <a:lnTo>
                    <a:pt x="1190430" y="1945854"/>
                  </a:lnTo>
                  <a:lnTo>
                    <a:pt x="1237702" y="1938639"/>
                  </a:lnTo>
                  <a:lnTo>
                    <a:pt x="1284238" y="1929468"/>
                  </a:lnTo>
                  <a:lnTo>
                    <a:pt x="1329989" y="1918387"/>
                  </a:lnTo>
                  <a:lnTo>
                    <a:pt x="1374904" y="1905445"/>
                  </a:lnTo>
                  <a:lnTo>
                    <a:pt x="1418932" y="1890686"/>
                  </a:lnTo>
                  <a:lnTo>
                    <a:pt x="1462024" y="1874160"/>
                  </a:lnTo>
                  <a:lnTo>
                    <a:pt x="1504130" y="1855912"/>
                  </a:lnTo>
                  <a:lnTo>
                    <a:pt x="1545199" y="1835989"/>
                  </a:lnTo>
                  <a:lnTo>
                    <a:pt x="1585181" y="1814439"/>
                  </a:lnTo>
                  <a:lnTo>
                    <a:pt x="1624026" y="1791309"/>
                  </a:lnTo>
                  <a:lnTo>
                    <a:pt x="1661684" y="1766645"/>
                  </a:lnTo>
                  <a:lnTo>
                    <a:pt x="1698104" y="1740494"/>
                  </a:lnTo>
                  <a:lnTo>
                    <a:pt x="1733237" y="1712904"/>
                  </a:lnTo>
                  <a:lnTo>
                    <a:pt x="1767033" y="1683921"/>
                  </a:lnTo>
                  <a:lnTo>
                    <a:pt x="1799440" y="1653593"/>
                  </a:lnTo>
                  <a:lnTo>
                    <a:pt x="1830409" y="1621966"/>
                  </a:lnTo>
                  <a:lnTo>
                    <a:pt x="1859890" y="1589087"/>
                  </a:lnTo>
                  <a:lnTo>
                    <a:pt x="1887833" y="1555004"/>
                  </a:lnTo>
                  <a:lnTo>
                    <a:pt x="1914187" y="1519763"/>
                  </a:lnTo>
                  <a:lnTo>
                    <a:pt x="1938903" y="1483411"/>
                  </a:lnTo>
                  <a:lnTo>
                    <a:pt x="1961929" y="1445995"/>
                  </a:lnTo>
                  <a:lnTo>
                    <a:pt x="1983217" y="1407562"/>
                  </a:lnTo>
                  <a:lnTo>
                    <a:pt x="2002715" y="1368160"/>
                  </a:lnTo>
                  <a:lnTo>
                    <a:pt x="2020374" y="1327835"/>
                  </a:lnTo>
                  <a:lnTo>
                    <a:pt x="2036143" y="1286633"/>
                  </a:lnTo>
                  <a:lnTo>
                    <a:pt x="2049972" y="1244603"/>
                  </a:lnTo>
                  <a:lnTo>
                    <a:pt x="2061812" y="1201791"/>
                  </a:lnTo>
                  <a:lnTo>
                    <a:pt x="2071611" y="1158244"/>
                  </a:lnTo>
                  <a:lnTo>
                    <a:pt x="2079320" y="1114009"/>
                  </a:lnTo>
                  <a:lnTo>
                    <a:pt x="2084888" y="1069133"/>
                  </a:lnTo>
                  <a:lnTo>
                    <a:pt x="2088266" y="1023663"/>
                  </a:lnTo>
                  <a:lnTo>
                    <a:pt x="2089403" y="977646"/>
                  </a:lnTo>
                  <a:lnTo>
                    <a:pt x="2088266" y="931628"/>
                  </a:lnTo>
                  <a:lnTo>
                    <a:pt x="2084888" y="886158"/>
                  </a:lnTo>
                  <a:lnTo>
                    <a:pt x="2079320" y="841282"/>
                  </a:lnTo>
                  <a:lnTo>
                    <a:pt x="2071611" y="797047"/>
                  </a:lnTo>
                  <a:lnTo>
                    <a:pt x="2061812" y="753500"/>
                  </a:lnTo>
                  <a:lnTo>
                    <a:pt x="2049972" y="710688"/>
                  </a:lnTo>
                  <a:lnTo>
                    <a:pt x="2036143" y="668658"/>
                  </a:lnTo>
                  <a:lnTo>
                    <a:pt x="2020374" y="627456"/>
                  </a:lnTo>
                  <a:lnTo>
                    <a:pt x="2002715" y="587131"/>
                  </a:lnTo>
                  <a:lnTo>
                    <a:pt x="1983217" y="547729"/>
                  </a:lnTo>
                  <a:lnTo>
                    <a:pt x="1961929" y="509296"/>
                  </a:lnTo>
                  <a:lnTo>
                    <a:pt x="1938903" y="471880"/>
                  </a:lnTo>
                  <a:lnTo>
                    <a:pt x="1914187" y="435528"/>
                  </a:lnTo>
                  <a:lnTo>
                    <a:pt x="1887833" y="400287"/>
                  </a:lnTo>
                  <a:lnTo>
                    <a:pt x="1859890" y="366204"/>
                  </a:lnTo>
                  <a:lnTo>
                    <a:pt x="1830409" y="333325"/>
                  </a:lnTo>
                  <a:lnTo>
                    <a:pt x="1799440" y="301698"/>
                  </a:lnTo>
                  <a:lnTo>
                    <a:pt x="1767033" y="271370"/>
                  </a:lnTo>
                  <a:lnTo>
                    <a:pt x="1733237" y="242387"/>
                  </a:lnTo>
                  <a:lnTo>
                    <a:pt x="1698104" y="214797"/>
                  </a:lnTo>
                  <a:lnTo>
                    <a:pt x="1661684" y="188646"/>
                  </a:lnTo>
                  <a:lnTo>
                    <a:pt x="1624026" y="163982"/>
                  </a:lnTo>
                  <a:lnTo>
                    <a:pt x="1585181" y="140852"/>
                  </a:lnTo>
                  <a:lnTo>
                    <a:pt x="1545199" y="119302"/>
                  </a:lnTo>
                  <a:lnTo>
                    <a:pt x="1504130" y="99379"/>
                  </a:lnTo>
                  <a:lnTo>
                    <a:pt x="1462024" y="81131"/>
                  </a:lnTo>
                  <a:lnTo>
                    <a:pt x="1418932" y="64605"/>
                  </a:lnTo>
                  <a:lnTo>
                    <a:pt x="1374904" y="49846"/>
                  </a:lnTo>
                  <a:lnTo>
                    <a:pt x="1329989" y="36904"/>
                  </a:lnTo>
                  <a:lnTo>
                    <a:pt x="1284238" y="25823"/>
                  </a:lnTo>
                  <a:lnTo>
                    <a:pt x="1237702" y="16652"/>
                  </a:lnTo>
                  <a:lnTo>
                    <a:pt x="1190430" y="9437"/>
                  </a:lnTo>
                  <a:lnTo>
                    <a:pt x="1142472" y="4225"/>
                  </a:lnTo>
                  <a:lnTo>
                    <a:pt x="1093879" y="1064"/>
                  </a:lnTo>
                  <a:lnTo>
                    <a:pt x="1044701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0" y="977646"/>
                  </a:moveTo>
                  <a:lnTo>
                    <a:pt x="1137" y="931628"/>
                  </a:lnTo>
                  <a:lnTo>
                    <a:pt x="4514" y="886158"/>
                  </a:lnTo>
                  <a:lnTo>
                    <a:pt x="10083" y="841282"/>
                  </a:lnTo>
                  <a:lnTo>
                    <a:pt x="17792" y="797047"/>
                  </a:lnTo>
                  <a:lnTo>
                    <a:pt x="27591" y="753500"/>
                  </a:lnTo>
                  <a:lnTo>
                    <a:pt x="39430" y="710688"/>
                  </a:lnTo>
                  <a:lnTo>
                    <a:pt x="53259" y="668658"/>
                  </a:lnTo>
                  <a:lnTo>
                    <a:pt x="69028" y="627456"/>
                  </a:lnTo>
                  <a:lnTo>
                    <a:pt x="86686" y="587131"/>
                  </a:lnTo>
                  <a:lnTo>
                    <a:pt x="106184" y="547729"/>
                  </a:lnTo>
                  <a:lnTo>
                    <a:pt x="127471" y="509296"/>
                  </a:lnTo>
                  <a:lnTo>
                    <a:pt x="150497" y="471880"/>
                  </a:lnTo>
                  <a:lnTo>
                    <a:pt x="175212" y="435528"/>
                  </a:lnTo>
                  <a:lnTo>
                    <a:pt x="201566" y="400287"/>
                  </a:lnTo>
                  <a:lnTo>
                    <a:pt x="229509" y="366204"/>
                  </a:lnTo>
                  <a:lnTo>
                    <a:pt x="258989" y="333325"/>
                  </a:lnTo>
                  <a:lnTo>
                    <a:pt x="289958" y="301698"/>
                  </a:lnTo>
                  <a:lnTo>
                    <a:pt x="322366" y="271370"/>
                  </a:lnTo>
                  <a:lnTo>
                    <a:pt x="356161" y="242387"/>
                  </a:lnTo>
                  <a:lnTo>
                    <a:pt x="391293" y="214797"/>
                  </a:lnTo>
                  <a:lnTo>
                    <a:pt x="427714" y="188646"/>
                  </a:lnTo>
                  <a:lnTo>
                    <a:pt x="465372" y="163982"/>
                  </a:lnTo>
                  <a:lnTo>
                    <a:pt x="504217" y="140852"/>
                  </a:lnTo>
                  <a:lnTo>
                    <a:pt x="544199" y="119302"/>
                  </a:lnTo>
                  <a:lnTo>
                    <a:pt x="585268" y="99379"/>
                  </a:lnTo>
                  <a:lnTo>
                    <a:pt x="627373" y="81131"/>
                  </a:lnTo>
                  <a:lnTo>
                    <a:pt x="670466" y="64605"/>
                  </a:lnTo>
                  <a:lnTo>
                    <a:pt x="714495" y="49846"/>
                  </a:lnTo>
                  <a:lnTo>
                    <a:pt x="759410" y="36904"/>
                  </a:lnTo>
                  <a:lnTo>
                    <a:pt x="805161" y="25823"/>
                  </a:lnTo>
                  <a:lnTo>
                    <a:pt x="851698" y="16652"/>
                  </a:lnTo>
                  <a:lnTo>
                    <a:pt x="898970" y="9437"/>
                  </a:lnTo>
                  <a:lnTo>
                    <a:pt x="946929" y="4225"/>
                  </a:lnTo>
                  <a:lnTo>
                    <a:pt x="995523" y="1064"/>
                  </a:lnTo>
                  <a:lnTo>
                    <a:pt x="1044701" y="0"/>
                  </a:lnTo>
                  <a:lnTo>
                    <a:pt x="1093879" y="1064"/>
                  </a:lnTo>
                  <a:lnTo>
                    <a:pt x="1142472" y="4225"/>
                  </a:lnTo>
                  <a:lnTo>
                    <a:pt x="1190430" y="9437"/>
                  </a:lnTo>
                  <a:lnTo>
                    <a:pt x="1237702" y="16652"/>
                  </a:lnTo>
                  <a:lnTo>
                    <a:pt x="1284238" y="25823"/>
                  </a:lnTo>
                  <a:lnTo>
                    <a:pt x="1329989" y="36904"/>
                  </a:lnTo>
                  <a:lnTo>
                    <a:pt x="1374904" y="49846"/>
                  </a:lnTo>
                  <a:lnTo>
                    <a:pt x="1418932" y="64605"/>
                  </a:lnTo>
                  <a:lnTo>
                    <a:pt x="1462024" y="81131"/>
                  </a:lnTo>
                  <a:lnTo>
                    <a:pt x="1504130" y="99379"/>
                  </a:lnTo>
                  <a:lnTo>
                    <a:pt x="1545199" y="119302"/>
                  </a:lnTo>
                  <a:lnTo>
                    <a:pt x="1585181" y="140852"/>
                  </a:lnTo>
                  <a:lnTo>
                    <a:pt x="1624026" y="163982"/>
                  </a:lnTo>
                  <a:lnTo>
                    <a:pt x="1661684" y="188646"/>
                  </a:lnTo>
                  <a:lnTo>
                    <a:pt x="1698104" y="214797"/>
                  </a:lnTo>
                  <a:lnTo>
                    <a:pt x="1733237" y="242387"/>
                  </a:lnTo>
                  <a:lnTo>
                    <a:pt x="1767033" y="271370"/>
                  </a:lnTo>
                  <a:lnTo>
                    <a:pt x="1799440" y="301698"/>
                  </a:lnTo>
                  <a:lnTo>
                    <a:pt x="1830409" y="333325"/>
                  </a:lnTo>
                  <a:lnTo>
                    <a:pt x="1859890" y="366204"/>
                  </a:lnTo>
                  <a:lnTo>
                    <a:pt x="1887833" y="400287"/>
                  </a:lnTo>
                  <a:lnTo>
                    <a:pt x="1914187" y="435528"/>
                  </a:lnTo>
                  <a:lnTo>
                    <a:pt x="1938903" y="471880"/>
                  </a:lnTo>
                  <a:lnTo>
                    <a:pt x="1961929" y="509296"/>
                  </a:lnTo>
                  <a:lnTo>
                    <a:pt x="1983217" y="547729"/>
                  </a:lnTo>
                  <a:lnTo>
                    <a:pt x="2002715" y="587131"/>
                  </a:lnTo>
                  <a:lnTo>
                    <a:pt x="2020374" y="627456"/>
                  </a:lnTo>
                  <a:lnTo>
                    <a:pt x="2036143" y="668658"/>
                  </a:lnTo>
                  <a:lnTo>
                    <a:pt x="2049972" y="710688"/>
                  </a:lnTo>
                  <a:lnTo>
                    <a:pt x="2061812" y="753500"/>
                  </a:lnTo>
                  <a:lnTo>
                    <a:pt x="2071611" y="797047"/>
                  </a:lnTo>
                  <a:lnTo>
                    <a:pt x="2079320" y="841282"/>
                  </a:lnTo>
                  <a:lnTo>
                    <a:pt x="2084888" y="886158"/>
                  </a:lnTo>
                  <a:lnTo>
                    <a:pt x="2088266" y="931628"/>
                  </a:lnTo>
                  <a:lnTo>
                    <a:pt x="2089403" y="977646"/>
                  </a:lnTo>
                  <a:lnTo>
                    <a:pt x="2088266" y="1023663"/>
                  </a:lnTo>
                  <a:lnTo>
                    <a:pt x="2084888" y="1069133"/>
                  </a:lnTo>
                  <a:lnTo>
                    <a:pt x="2079320" y="1114009"/>
                  </a:lnTo>
                  <a:lnTo>
                    <a:pt x="2071611" y="1158244"/>
                  </a:lnTo>
                  <a:lnTo>
                    <a:pt x="2061812" y="1201791"/>
                  </a:lnTo>
                  <a:lnTo>
                    <a:pt x="2049972" y="1244603"/>
                  </a:lnTo>
                  <a:lnTo>
                    <a:pt x="2036143" y="1286633"/>
                  </a:lnTo>
                  <a:lnTo>
                    <a:pt x="2020374" y="1327835"/>
                  </a:lnTo>
                  <a:lnTo>
                    <a:pt x="2002715" y="1368160"/>
                  </a:lnTo>
                  <a:lnTo>
                    <a:pt x="1983217" y="1407562"/>
                  </a:lnTo>
                  <a:lnTo>
                    <a:pt x="1961929" y="1445995"/>
                  </a:lnTo>
                  <a:lnTo>
                    <a:pt x="1938903" y="1483411"/>
                  </a:lnTo>
                  <a:lnTo>
                    <a:pt x="1914187" y="1519763"/>
                  </a:lnTo>
                  <a:lnTo>
                    <a:pt x="1887833" y="1555004"/>
                  </a:lnTo>
                  <a:lnTo>
                    <a:pt x="1859890" y="1589087"/>
                  </a:lnTo>
                  <a:lnTo>
                    <a:pt x="1830409" y="1621966"/>
                  </a:lnTo>
                  <a:lnTo>
                    <a:pt x="1799440" y="1653593"/>
                  </a:lnTo>
                  <a:lnTo>
                    <a:pt x="1767033" y="1683921"/>
                  </a:lnTo>
                  <a:lnTo>
                    <a:pt x="1733237" y="1712904"/>
                  </a:lnTo>
                  <a:lnTo>
                    <a:pt x="1698104" y="1740494"/>
                  </a:lnTo>
                  <a:lnTo>
                    <a:pt x="1661684" y="1766645"/>
                  </a:lnTo>
                  <a:lnTo>
                    <a:pt x="1624026" y="1791309"/>
                  </a:lnTo>
                  <a:lnTo>
                    <a:pt x="1585181" y="1814439"/>
                  </a:lnTo>
                  <a:lnTo>
                    <a:pt x="1545199" y="1835989"/>
                  </a:lnTo>
                  <a:lnTo>
                    <a:pt x="1504130" y="1855912"/>
                  </a:lnTo>
                  <a:lnTo>
                    <a:pt x="1462024" y="1874160"/>
                  </a:lnTo>
                  <a:lnTo>
                    <a:pt x="1418932" y="1890686"/>
                  </a:lnTo>
                  <a:lnTo>
                    <a:pt x="1374904" y="1905445"/>
                  </a:lnTo>
                  <a:lnTo>
                    <a:pt x="1329989" y="1918387"/>
                  </a:lnTo>
                  <a:lnTo>
                    <a:pt x="1284238" y="1929468"/>
                  </a:lnTo>
                  <a:lnTo>
                    <a:pt x="1237702" y="1938639"/>
                  </a:lnTo>
                  <a:lnTo>
                    <a:pt x="1190430" y="1945854"/>
                  </a:lnTo>
                  <a:lnTo>
                    <a:pt x="1142472" y="1951066"/>
                  </a:lnTo>
                  <a:lnTo>
                    <a:pt x="1093879" y="1954227"/>
                  </a:lnTo>
                  <a:lnTo>
                    <a:pt x="1044701" y="1955292"/>
                  </a:lnTo>
                  <a:lnTo>
                    <a:pt x="995523" y="1954227"/>
                  </a:lnTo>
                  <a:lnTo>
                    <a:pt x="946929" y="1951066"/>
                  </a:lnTo>
                  <a:lnTo>
                    <a:pt x="898970" y="1945854"/>
                  </a:lnTo>
                  <a:lnTo>
                    <a:pt x="851698" y="1938639"/>
                  </a:lnTo>
                  <a:lnTo>
                    <a:pt x="805161" y="1929468"/>
                  </a:lnTo>
                  <a:lnTo>
                    <a:pt x="759410" y="1918387"/>
                  </a:lnTo>
                  <a:lnTo>
                    <a:pt x="714495" y="1905445"/>
                  </a:lnTo>
                  <a:lnTo>
                    <a:pt x="670466" y="1890686"/>
                  </a:lnTo>
                  <a:lnTo>
                    <a:pt x="627373" y="1874160"/>
                  </a:lnTo>
                  <a:lnTo>
                    <a:pt x="585268" y="1855912"/>
                  </a:lnTo>
                  <a:lnTo>
                    <a:pt x="544199" y="1835989"/>
                  </a:lnTo>
                  <a:lnTo>
                    <a:pt x="504217" y="1814439"/>
                  </a:lnTo>
                  <a:lnTo>
                    <a:pt x="465372" y="1791309"/>
                  </a:lnTo>
                  <a:lnTo>
                    <a:pt x="427714" y="1766645"/>
                  </a:lnTo>
                  <a:lnTo>
                    <a:pt x="391293" y="1740494"/>
                  </a:lnTo>
                  <a:lnTo>
                    <a:pt x="356161" y="1712904"/>
                  </a:lnTo>
                  <a:lnTo>
                    <a:pt x="322366" y="1683921"/>
                  </a:lnTo>
                  <a:lnTo>
                    <a:pt x="289958" y="1653593"/>
                  </a:lnTo>
                  <a:lnTo>
                    <a:pt x="258989" y="1621966"/>
                  </a:lnTo>
                  <a:lnTo>
                    <a:pt x="229509" y="1589087"/>
                  </a:lnTo>
                  <a:lnTo>
                    <a:pt x="201566" y="1555004"/>
                  </a:lnTo>
                  <a:lnTo>
                    <a:pt x="175212" y="1519763"/>
                  </a:lnTo>
                  <a:lnTo>
                    <a:pt x="150497" y="1483411"/>
                  </a:lnTo>
                  <a:lnTo>
                    <a:pt x="127471" y="1445995"/>
                  </a:lnTo>
                  <a:lnTo>
                    <a:pt x="106184" y="1407562"/>
                  </a:lnTo>
                  <a:lnTo>
                    <a:pt x="86686" y="1368160"/>
                  </a:lnTo>
                  <a:lnTo>
                    <a:pt x="69028" y="1327835"/>
                  </a:lnTo>
                  <a:lnTo>
                    <a:pt x="53259" y="1286633"/>
                  </a:lnTo>
                  <a:lnTo>
                    <a:pt x="39430" y="1244603"/>
                  </a:lnTo>
                  <a:lnTo>
                    <a:pt x="27591" y="1201791"/>
                  </a:lnTo>
                  <a:lnTo>
                    <a:pt x="17792" y="1158244"/>
                  </a:lnTo>
                  <a:lnTo>
                    <a:pt x="10083" y="1114009"/>
                  </a:lnTo>
                  <a:lnTo>
                    <a:pt x="4514" y="1069133"/>
                  </a:lnTo>
                  <a:lnTo>
                    <a:pt x="1137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9462" y="3896616"/>
            <a:ext cx="79883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3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000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0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2000" u="sng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000" u="sng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243" y="4510483"/>
            <a:ext cx="126746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latin typeface="Arial"/>
                <a:cs typeface="Arial"/>
              </a:rPr>
              <a:t>The </a:t>
            </a:r>
            <a:r>
              <a:rPr sz="1600" spc="-35" dirty="0">
                <a:latin typeface="Arial"/>
                <a:cs typeface="Arial"/>
              </a:rPr>
              <a:t>quantity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of  </a:t>
            </a:r>
            <a:r>
              <a:rPr sz="1600" spc="-80" dirty="0">
                <a:latin typeface="Arial"/>
                <a:cs typeface="Arial"/>
              </a:rPr>
              <a:t>generated </a:t>
            </a:r>
            <a:r>
              <a:rPr sz="1600" spc="-90" dirty="0">
                <a:latin typeface="Arial"/>
                <a:cs typeface="Arial"/>
              </a:rPr>
              <a:t>and  </a:t>
            </a:r>
            <a:r>
              <a:rPr sz="1600" spc="-65" dirty="0">
                <a:latin typeface="Arial"/>
                <a:cs typeface="Arial"/>
              </a:rPr>
              <a:t>stored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48711" y="3611879"/>
            <a:ext cx="2042160" cy="1967864"/>
            <a:chOff x="2648711" y="3611879"/>
            <a:chExt cx="2042160" cy="1967864"/>
          </a:xfrm>
        </p:grpSpPr>
        <p:sp>
          <p:nvSpPr>
            <p:cNvPr id="10" name="object 10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1014983" y="0"/>
                  </a:moveTo>
                  <a:lnTo>
                    <a:pt x="965805" y="1127"/>
                  </a:lnTo>
                  <a:lnTo>
                    <a:pt x="917231" y="4475"/>
                  </a:lnTo>
                  <a:lnTo>
                    <a:pt x="869314" y="9994"/>
                  </a:lnTo>
                  <a:lnTo>
                    <a:pt x="822108" y="17630"/>
                  </a:lnTo>
                  <a:lnTo>
                    <a:pt x="775666" y="27334"/>
                  </a:lnTo>
                  <a:lnTo>
                    <a:pt x="730040" y="39054"/>
                  </a:lnTo>
                  <a:lnTo>
                    <a:pt x="685284" y="52738"/>
                  </a:lnTo>
                  <a:lnTo>
                    <a:pt x="641452" y="68336"/>
                  </a:lnTo>
                  <a:lnTo>
                    <a:pt x="598596" y="85796"/>
                  </a:lnTo>
                  <a:lnTo>
                    <a:pt x="556769" y="105067"/>
                  </a:lnTo>
                  <a:lnTo>
                    <a:pt x="516025" y="126098"/>
                  </a:lnTo>
                  <a:lnTo>
                    <a:pt x="476417" y="148838"/>
                  </a:lnTo>
                  <a:lnTo>
                    <a:pt x="437998" y="173234"/>
                  </a:lnTo>
                  <a:lnTo>
                    <a:pt x="400821" y="199237"/>
                  </a:lnTo>
                  <a:lnTo>
                    <a:pt x="364939" y="226794"/>
                  </a:lnTo>
                  <a:lnTo>
                    <a:pt x="330406" y="255855"/>
                  </a:lnTo>
                  <a:lnTo>
                    <a:pt x="297275" y="286369"/>
                  </a:lnTo>
                  <a:lnTo>
                    <a:pt x="265598" y="318283"/>
                  </a:lnTo>
                  <a:lnTo>
                    <a:pt x="235429" y="351547"/>
                  </a:lnTo>
                  <a:lnTo>
                    <a:pt x="206821" y="386110"/>
                  </a:lnTo>
                  <a:lnTo>
                    <a:pt x="179828" y="421920"/>
                  </a:lnTo>
                  <a:lnTo>
                    <a:pt x="154502" y="458926"/>
                  </a:lnTo>
                  <a:lnTo>
                    <a:pt x="130897" y="497077"/>
                  </a:lnTo>
                  <a:lnTo>
                    <a:pt x="109065" y="536322"/>
                  </a:lnTo>
                  <a:lnTo>
                    <a:pt x="89060" y="576609"/>
                  </a:lnTo>
                  <a:lnTo>
                    <a:pt x="70935" y="617888"/>
                  </a:lnTo>
                  <a:lnTo>
                    <a:pt x="54744" y="660106"/>
                  </a:lnTo>
                  <a:lnTo>
                    <a:pt x="40539" y="703212"/>
                  </a:lnTo>
                  <a:lnTo>
                    <a:pt x="28373" y="747157"/>
                  </a:lnTo>
                  <a:lnTo>
                    <a:pt x="18301" y="791887"/>
                  </a:lnTo>
                  <a:lnTo>
                    <a:pt x="10374" y="837352"/>
                  </a:lnTo>
                  <a:lnTo>
                    <a:pt x="4646" y="883501"/>
                  </a:lnTo>
                  <a:lnTo>
                    <a:pt x="1170" y="930283"/>
                  </a:lnTo>
                  <a:lnTo>
                    <a:pt x="0" y="977646"/>
                  </a:lnTo>
                  <a:lnTo>
                    <a:pt x="1170" y="1025008"/>
                  </a:lnTo>
                  <a:lnTo>
                    <a:pt x="4646" y="1071790"/>
                  </a:lnTo>
                  <a:lnTo>
                    <a:pt x="10374" y="1117939"/>
                  </a:lnTo>
                  <a:lnTo>
                    <a:pt x="18301" y="1163404"/>
                  </a:lnTo>
                  <a:lnTo>
                    <a:pt x="28373" y="1208134"/>
                  </a:lnTo>
                  <a:lnTo>
                    <a:pt x="40539" y="1252079"/>
                  </a:lnTo>
                  <a:lnTo>
                    <a:pt x="54744" y="1295185"/>
                  </a:lnTo>
                  <a:lnTo>
                    <a:pt x="70935" y="1337403"/>
                  </a:lnTo>
                  <a:lnTo>
                    <a:pt x="89060" y="1378682"/>
                  </a:lnTo>
                  <a:lnTo>
                    <a:pt x="109065" y="1418969"/>
                  </a:lnTo>
                  <a:lnTo>
                    <a:pt x="130897" y="1458214"/>
                  </a:lnTo>
                  <a:lnTo>
                    <a:pt x="154502" y="1496365"/>
                  </a:lnTo>
                  <a:lnTo>
                    <a:pt x="179828" y="1533371"/>
                  </a:lnTo>
                  <a:lnTo>
                    <a:pt x="206821" y="1569181"/>
                  </a:lnTo>
                  <a:lnTo>
                    <a:pt x="235429" y="1603744"/>
                  </a:lnTo>
                  <a:lnTo>
                    <a:pt x="265598" y="1637008"/>
                  </a:lnTo>
                  <a:lnTo>
                    <a:pt x="297275" y="1668922"/>
                  </a:lnTo>
                  <a:lnTo>
                    <a:pt x="330406" y="1699436"/>
                  </a:lnTo>
                  <a:lnTo>
                    <a:pt x="364939" y="1728497"/>
                  </a:lnTo>
                  <a:lnTo>
                    <a:pt x="400821" y="1756054"/>
                  </a:lnTo>
                  <a:lnTo>
                    <a:pt x="437998" y="1782057"/>
                  </a:lnTo>
                  <a:lnTo>
                    <a:pt x="476417" y="1806453"/>
                  </a:lnTo>
                  <a:lnTo>
                    <a:pt x="516025" y="1829193"/>
                  </a:lnTo>
                  <a:lnTo>
                    <a:pt x="556769" y="1850224"/>
                  </a:lnTo>
                  <a:lnTo>
                    <a:pt x="598596" y="1869495"/>
                  </a:lnTo>
                  <a:lnTo>
                    <a:pt x="641452" y="1886955"/>
                  </a:lnTo>
                  <a:lnTo>
                    <a:pt x="685284" y="1902553"/>
                  </a:lnTo>
                  <a:lnTo>
                    <a:pt x="730040" y="1916237"/>
                  </a:lnTo>
                  <a:lnTo>
                    <a:pt x="775666" y="1927957"/>
                  </a:lnTo>
                  <a:lnTo>
                    <a:pt x="822108" y="1937661"/>
                  </a:lnTo>
                  <a:lnTo>
                    <a:pt x="869314" y="1945297"/>
                  </a:lnTo>
                  <a:lnTo>
                    <a:pt x="917231" y="1950816"/>
                  </a:lnTo>
                  <a:lnTo>
                    <a:pt x="965805" y="1954164"/>
                  </a:lnTo>
                  <a:lnTo>
                    <a:pt x="1014983" y="1955292"/>
                  </a:lnTo>
                  <a:lnTo>
                    <a:pt x="1064162" y="1954164"/>
                  </a:lnTo>
                  <a:lnTo>
                    <a:pt x="1112736" y="1950816"/>
                  </a:lnTo>
                  <a:lnTo>
                    <a:pt x="1160653" y="1945297"/>
                  </a:lnTo>
                  <a:lnTo>
                    <a:pt x="1207859" y="1937661"/>
                  </a:lnTo>
                  <a:lnTo>
                    <a:pt x="1254301" y="1927957"/>
                  </a:lnTo>
                  <a:lnTo>
                    <a:pt x="1299927" y="1916237"/>
                  </a:lnTo>
                  <a:lnTo>
                    <a:pt x="1344683" y="1902553"/>
                  </a:lnTo>
                  <a:lnTo>
                    <a:pt x="1388515" y="1886955"/>
                  </a:lnTo>
                  <a:lnTo>
                    <a:pt x="1431371" y="1869495"/>
                  </a:lnTo>
                  <a:lnTo>
                    <a:pt x="1473198" y="1850224"/>
                  </a:lnTo>
                  <a:lnTo>
                    <a:pt x="1513942" y="1829193"/>
                  </a:lnTo>
                  <a:lnTo>
                    <a:pt x="1553550" y="1806453"/>
                  </a:lnTo>
                  <a:lnTo>
                    <a:pt x="1591969" y="1782057"/>
                  </a:lnTo>
                  <a:lnTo>
                    <a:pt x="1629146" y="1756054"/>
                  </a:lnTo>
                  <a:lnTo>
                    <a:pt x="1665028" y="1728497"/>
                  </a:lnTo>
                  <a:lnTo>
                    <a:pt x="1699561" y="1699436"/>
                  </a:lnTo>
                  <a:lnTo>
                    <a:pt x="1732692" y="1668922"/>
                  </a:lnTo>
                  <a:lnTo>
                    <a:pt x="1764369" y="1637008"/>
                  </a:lnTo>
                  <a:lnTo>
                    <a:pt x="1794538" y="1603744"/>
                  </a:lnTo>
                  <a:lnTo>
                    <a:pt x="1823146" y="1569181"/>
                  </a:lnTo>
                  <a:lnTo>
                    <a:pt x="1850139" y="1533371"/>
                  </a:lnTo>
                  <a:lnTo>
                    <a:pt x="1875465" y="1496365"/>
                  </a:lnTo>
                  <a:lnTo>
                    <a:pt x="1899070" y="1458214"/>
                  </a:lnTo>
                  <a:lnTo>
                    <a:pt x="1920902" y="1418969"/>
                  </a:lnTo>
                  <a:lnTo>
                    <a:pt x="1940907" y="1378682"/>
                  </a:lnTo>
                  <a:lnTo>
                    <a:pt x="1959032" y="1337403"/>
                  </a:lnTo>
                  <a:lnTo>
                    <a:pt x="1975223" y="1295185"/>
                  </a:lnTo>
                  <a:lnTo>
                    <a:pt x="1989428" y="1252079"/>
                  </a:lnTo>
                  <a:lnTo>
                    <a:pt x="2001594" y="1208134"/>
                  </a:lnTo>
                  <a:lnTo>
                    <a:pt x="2011666" y="1163404"/>
                  </a:lnTo>
                  <a:lnTo>
                    <a:pt x="2019593" y="1117939"/>
                  </a:lnTo>
                  <a:lnTo>
                    <a:pt x="2025321" y="1071790"/>
                  </a:lnTo>
                  <a:lnTo>
                    <a:pt x="2028797" y="1025008"/>
                  </a:lnTo>
                  <a:lnTo>
                    <a:pt x="2029968" y="977646"/>
                  </a:lnTo>
                  <a:lnTo>
                    <a:pt x="2028797" y="930283"/>
                  </a:lnTo>
                  <a:lnTo>
                    <a:pt x="2025321" y="883501"/>
                  </a:lnTo>
                  <a:lnTo>
                    <a:pt x="2019593" y="837352"/>
                  </a:lnTo>
                  <a:lnTo>
                    <a:pt x="2011666" y="791887"/>
                  </a:lnTo>
                  <a:lnTo>
                    <a:pt x="2001594" y="747157"/>
                  </a:lnTo>
                  <a:lnTo>
                    <a:pt x="1989428" y="703212"/>
                  </a:lnTo>
                  <a:lnTo>
                    <a:pt x="1975223" y="660106"/>
                  </a:lnTo>
                  <a:lnTo>
                    <a:pt x="1959032" y="617888"/>
                  </a:lnTo>
                  <a:lnTo>
                    <a:pt x="1940907" y="576609"/>
                  </a:lnTo>
                  <a:lnTo>
                    <a:pt x="1920902" y="536322"/>
                  </a:lnTo>
                  <a:lnTo>
                    <a:pt x="1899070" y="497077"/>
                  </a:lnTo>
                  <a:lnTo>
                    <a:pt x="1875465" y="458926"/>
                  </a:lnTo>
                  <a:lnTo>
                    <a:pt x="1850139" y="421920"/>
                  </a:lnTo>
                  <a:lnTo>
                    <a:pt x="1823146" y="386110"/>
                  </a:lnTo>
                  <a:lnTo>
                    <a:pt x="1794538" y="351547"/>
                  </a:lnTo>
                  <a:lnTo>
                    <a:pt x="1764369" y="318283"/>
                  </a:lnTo>
                  <a:lnTo>
                    <a:pt x="1732692" y="286369"/>
                  </a:lnTo>
                  <a:lnTo>
                    <a:pt x="1699561" y="255855"/>
                  </a:lnTo>
                  <a:lnTo>
                    <a:pt x="1665028" y="226794"/>
                  </a:lnTo>
                  <a:lnTo>
                    <a:pt x="1629146" y="199237"/>
                  </a:lnTo>
                  <a:lnTo>
                    <a:pt x="1591969" y="173234"/>
                  </a:lnTo>
                  <a:lnTo>
                    <a:pt x="1553550" y="148838"/>
                  </a:lnTo>
                  <a:lnTo>
                    <a:pt x="1513942" y="126098"/>
                  </a:lnTo>
                  <a:lnTo>
                    <a:pt x="1473198" y="105067"/>
                  </a:lnTo>
                  <a:lnTo>
                    <a:pt x="1431371" y="85796"/>
                  </a:lnTo>
                  <a:lnTo>
                    <a:pt x="1388515" y="68336"/>
                  </a:lnTo>
                  <a:lnTo>
                    <a:pt x="1344683" y="52738"/>
                  </a:lnTo>
                  <a:lnTo>
                    <a:pt x="1299927" y="39054"/>
                  </a:lnTo>
                  <a:lnTo>
                    <a:pt x="1254301" y="27334"/>
                  </a:lnTo>
                  <a:lnTo>
                    <a:pt x="1207859" y="17630"/>
                  </a:lnTo>
                  <a:lnTo>
                    <a:pt x="1160653" y="9994"/>
                  </a:lnTo>
                  <a:lnTo>
                    <a:pt x="1112736" y="4475"/>
                  </a:lnTo>
                  <a:lnTo>
                    <a:pt x="1064162" y="1127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0" y="977646"/>
                  </a:moveTo>
                  <a:lnTo>
                    <a:pt x="1170" y="930283"/>
                  </a:lnTo>
                  <a:lnTo>
                    <a:pt x="4646" y="883501"/>
                  </a:lnTo>
                  <a:lnTo>
                    <a:pt x="10374" y="837352"/>
                  </a:lnTo>
                  <a:lnTo>
                    <a:pt x="18301" y="791887"/>
                  </a:lnTo>
                  <a:lnTo>
                    <a:pt x="28373" y="747157"/>
                  </a:lnTo>
                  <a:lnTo>
                    <a:pt x="40539" y="703212"/>
                  </a:lnTo>
                  <a:lnTo>
                    <a:pt x="54744" y="660106"/>
                  </a:lnTo>
                  <a:lnTo>
                    <a:pt x="70935" y="617888"/>
                  </a:lnTo>
                  <a:lnTo>
                    <a:pt x="89060" y="576609"/>
                  </a:lnTo>
                  <a:lnTo>
                    <a:pt x="109065" y="536322"/>
                  </a:lnTo>
                  <a:lnTo>
                    <a:pt x="130897" y="497077"/>
                  </a:lnTo>
                  <a:lnTo>
                    <a:pt x="154502" y="458926"/>
                  </a:lnTo>
                  <a:lnTo>
                    <a:pt x="179828" y="421920"/>
                  </a:lnTo>
                  <a:lnTo>
                    <a:pt x="206821" y="386110"/>
                  </a:lnTo>
                  <a:lnTo>
                    <a:pt x="235429" y="351547"/>
                  </a:lnTo>
                  <a:lnTo>
                    <a:pt x="265598" y="318283"/>
                  </a:lnTo>
                  <a:lnTo>
                    <a:pt x="297275" y="286369"/>
                  </a:lnTo>
                  <a:lnTo>
                    <a:pt x="330406" y="255855"/>
                  </a:lnTo>
                  <a:lnTo>
                    <a:pt x="364939" y="226794"/>
                  </a:lnTo>
                  <a:lnTo>
                    <a:pt x="400821" y="199237"/>
                  </a:lnTo>
                  <a:lnTo>
                    <a:pt x="437998" y="173234"/>
                  </a:lnTo>
                  <a:lnTo>
                    <a:pt x="476417" y="148838"/>
                  </a:lnTo>
                  <a:lnTo>
                    <a:pt x="516025" y="126098"/>
                  </a:lnTo>
                  <a:lnTo>
                    <a:pt x="556769" y="105067"/>
                  </a:lnTo>
                  <a:lnTo>
                    <a:pt x="598596" y="85796"/>
                  </a:lnTo>
                  <a:lnTo>
                    <a:pt x="641452" y="68336"/>
                  </a:lnTo>
                  <a:lnTo>
                    <a:pt x="685284" y="52738"/>
                  </a:lnTo>
                  <a:lnTo>
                    <a:pt x="730040" y="39054"/>
                  </a:lnTo>
                  <a:lnTo>
                    <a:pt x="775666" y="27334"/>
                  </a:lnTo>
                  <a:lnTo>
                    <a:pt x="822108" y="17630"/>
                  </a:lnTo>
                  <a:lnTo>
                    <a:pt x="869314" y="9994"/>
                  </a:lnTo>
                  <a:lnTo>
                    <a:pt x="917231" y="4475"/>
                  </a:lnTo>
                  <a:lnTo>
                    <a:pt x="965805" y="1127"/>
                  </a:lnTo>
                  <a:lnTo>
                    <a:pt x="1014983" y="0"/>
                  </a:lnTo>
                  <a:lnTo>
                    <a:pt x="1064162" y="1127"/>
                  </a:lnTo>
                  <a:lnTo>
                    <a:pt x="1112736" y="4475"/>
                  </a:lnTo>
                  <a:lnTo>
                    <a:pt x="1160653" y="9994"/>
                  </a:lnTo>
                  <a:lnTo>
                    <a:pt x="1207859" y="17630"/>
                  </a:lnTo>
                  <a:lnTo>
                    <a:pt x="1254301" y="27334"/>
                  </a:lnTo>
                  <a:lnTo>
                    <a:pt x="1299927" y="39054"/>
                  </a:lnTo>
                  <a:lnTo>
                    <a:pt x="1344683" y="52738"/>
                  </a:lnTo>
                  <a:lnTo>
                    <a:pt x="1388515" y="68336"/>
                  </a:lnTo>
                  <a:lnTo>
                    <a:pt x="1431371" y="85796"/>
                  </a:lnTo>
                  <a:lnTo>
                    <a:pt x="1473198" y="105067"/>
                  </a:lnTo>
                  <a:lnTo>
                    <a:pt x="1513942" y="126098"/>
                  </a:lnTo>
                  <a:lnTo>
                    <a:pt x="1553550" y="148838"/>
                  </a:lnTo>
                  <a:lnTo>
                    <a:pt x="1591969" y="173234"/>
                  </a:lnTo>
                  <a:lnTo>
                    <a:pt x="1629146" y="199237"/>
                  </a:lnTo>
                  <a:lnTo>
                    <a:pt x="1665028" y="226794"/>
                  </a:lnTo>
                  <a:lnTo>
                    <a:pt x="1699561" y="255855"/>
                  </a:lnTo>
                  <a:lnTo>
                    <a:pt x="1732692" y="286369"/>
                  </a:lnTo>
                  <a:lnTo>
                    <a:pt x="1764369" y="318283"/>
                  </a:lnTo>
                  <a:lnTo>
                    <a:pt x="1794538" y="351547"/>
                  </a:lnTo>
                  <a:lnTo>
                    <a:pt x="1823146" y="386110"/>
                  </a:lnTo>
                  <a:lnTo>
                    <a:pt x="1850139" y="421920"/>
                  </a:lnTo>
                  <a:lnTo>
                    <a:pt x="1875465" y="458926"/>
                  </a:lnTo>
                  <a:lnTo>
                    <a:pt x="1899070" y="497077"/>
                  </a:lnTo>
                  <a:lnTo>
                    <a:pt x="1920902" y="536322"/>
                  </a:lnTo>
                  <a:lnTo>
                    <a:pt x="1940907" y="576609"/>
                  </a:lnTo>
                  <a:lnTo>
                    <a:pt x="1959032" y="617888"/>
                  </a:lnTo>
                  <a:lnTo>
                    <a:pt x="1975223" y="660106"/>
                  </a:lnTo>
                  <a:lnTo>
                    <a:pt x="1989428" y="703212"/>
                  </a:lnTo>
                  <a:lnTo>
                    <a:pt x="2001594" y="747157"/>
                  </a:lnTo>
                  <a:lnTo>
                    <a:pt x="2011666" y="791887"/>
                  </a:lnTo>
                  <a:lnTo>
                    <a:pt x="2019593" y="837352"/>
                  </a:lnTo>
                  <a:lnTo>
                    <a:pt x="2025321" y="883501"/>
                  </a:lnTo>
                  <a:lnTo>
                    <a:pt x="2028797" y="930283"/>
                  </a:lnTo>
                  <a:lnTo>
                    <a:pt x="2029968" y="977646"/>
                  </a:lnTo>
                  <a:lnTo>
                    <a:pt x="2028797" y="1025008"/>
                  </a:lnTo>
                  <a:lnTo>
                    <a:pt x="2025321" y="1071790"/>
                  </a:lnTo>
                  <a:lnTo>
                    <a:pt x="2019593" y="1117939"/>
                  </a:lnTo>
                  <a:lnTo>
                    <a:pt x="2011666" y="1163404"/>
                  </a:lnTo>
                  <a:lnTo>
                    <a:pt x="2001594" y="1208134"/>
                  </a:lnTo>
                  <a:lnTo>
                    <a:pt x="1989428" y="1252079"/>
                  </a:lnTo>
                  <a:lnTo>
                    <a:pt x="1975223" y="1295185"/>
                  </a:lnTo>
                  <a:lnTo>
                    <a:pt x="1959032" y="1337403"/>
                  </a:lnTo>
                  <a:lnTo>
                    <a:pt x="1940907" y="1378682"/>
                  </a:lnTo>
                  <a:lnTo>
                    <a:pt x="1920902" y="1418969"/>
                  </a:lnTo>
                  <a:lnTo>
                    <a:pt x="1899070" y="1458214"/>
                  </a:lnTo>
                  <a:lnTo>
                    <a:pt x="1875465" y="1496365"/>
                  </a:lnTo>
                  <a:lnTo>
                    <a:pt x="1850139" y="1533371"/>
                  </a:lnTo>
                  <a:lnTo>
                    <a:pt x="1823146" y="1569181"/>
                  </a:lnTo>
                  <a:lnTo>
                    <a:pt x="1794538" y="1603744"/>
                  </a:lnTo>
                  <a:lnTo>
                    <a:pt x="1764369" y="1637008"/>
                  </a:lnTo>
                  <a:lnTo>
                    <a:pt x="1732692" y="1668922"/>
                  </a:lnTo>
                  <a:lnTo>
                    <a:pt x="1699561" y="1699436"/>
                  </a:lnTo>
                  <a:lnTo>
                    <a:pt x="1665028" y="1728497"/>
                  </a:lnTo>
                  <a:lnTo>
                    <a:pt x="1629146" y="1756054"/>
                  </a:lnTo>
                  <a:lnTo>
                    <a:pt x="1591969" y="1782057"/>
                  </a:lnTo>
                  <a:lnTo>
                    <a:pt x="1553550" y="1806453"/>
                  </a:lnTo>
                  <a:lnTo>
                    <a:pt x="1513942" y="1829193"/>
                  </a:lnTo>
                  <a:lnTo>
                    <a:pt x="1473198" y="1850224"/>
                  </a:lnTo>
                  <a:lnTo>
                    <a:pt x="1431371" y="1869495"/>
                  </a:lnTo>
                  <a:lnTo>
                    <a:pt x="1388515" y="1886955"/>
                  </a:lnTo>
                  <a:lnTo>
                    <a:pt x="1344683" y="1902553"/>
                  </a:lnTo>
                  <a:lnTo>
                    <a:pt x="1299927" y="1916237"/>
                  </a:lnTo>
                  <a:lnTo>
                    <a:pt x="1254301" y="1927957"/>
                  </a:lnTo>
                  <a:lnTo>
                    <a:pt x="1207859" y="1937661"/>
                  </a:lnTo>
                  <a:lnTo>
                    <a:pt x="1160653" y="1945297"/>
                  </a:lnTo>
                  <a:lnTo>
                    <a:pt x="1112736" y="1950816"/>
                  </a:lnTo>
                  <a:lnTo>
                    <a:pt x="1064162" y="1954164"/>
                  </a:lnTo>
                  <a:lnTo>
                    <a:pt x="1014983" y="1955292"/>
                  </a:lnTo>
                  <a:lnTo>
                    <a:pt x="965805" y="1954164"/>
                  </a:lnTo>
                  <a:lnTo>
                    <a:pt x="917231" y="1950816"/>
                  </a:lnTo>
                  <a:lnTo>
                    <a:pt x="869314" y="1945297"/>
                  </a:lnTo>
                  <a:lnTo>
                    <a:pt x="822108" y="1937661"/>
                  </a:lnTo>
                  <a:lnTo>
                    <a:pt x="775666" y="1927957"/>
                  </a:lnTo>
                  <a:lnTo>
                    <a:pt x="730040" y="1916237"/>
                  </a:lnTo>
                  <a:lnTo>
                    <a:pt x="685284" y="1902553"/>
                  </a:lnTo>
                  <a:lnTo>
                    <a:pt x="641452" y="1886955"/>
                  </a:lnTo>
                  <a:lnTo>
                    <a:pt x="598596" y="1869495"/>
                  </a:lnTo>
                  <a:lnTo>
                    <a:pt x="556769" y="1850224"/>
                  </a:lnTo>
                  <a:lnTo>
                    <a:pt x="516025" y="1829193"/>
                  </a:lnTo>
                  <a:lnTo>
                    <a:pt x="476417" y="1806453"/>
                  </a:lnTo>
                  <a:lnTo>
                    <a:pt x="437998" y="1782057"/>
                  </a:lnTo>
                  <a:lnTo>
                    <a:pt x="400821" y="1756054"/>
                  </a:lnTo>
                  <a:lnTo>
                    <a:pt x="364939" y="1728497"/>
                  </a:lnTo>
                  <a:lnTo>
                    <a:pt x="330406" y="1699436"/>
                  </a:lnTo>
                  <a:lnTo>
                    <a:pt x="297275" y="1668922"/>
                  </a:lnTo>
                  <a:lnTo>
                    <a:pt x="265598" y="1637008"/>
                  </a:lnTo>
                  <a:lnTo>
                    <a:pt x="235429" y="1603744"/>
                  </a:lnTo>
                  <a:lnTo>
                    <a:pt x="206821" y="1569181"/>
                  </a:lnTo>
                  <a:lnTo>
                    <a:pt x="179828" y="1533371"/>
                  </a:lnTo>
                  <a:lnTo>
                    <a:pt x="154502" y="1496365"/>
                  </a:lnTo>
                  <a:lnTo>
                    <a:pt x="130897" y="1458214"/>
                  </a:lnTo>
                  <a:lnTo>
                    <a:pt x="109065" y="1418969"/>
                  </a:lnTo>
                  <a:lnTo>
                    <a:pt x="89060" y="1378682"/>
                  </a:lnTo>
                  <a:lnTo>
                    <a:pt x="70935" y="1337403"/>
                  </a:lnTo>
                  <a:lnTo>
                    <a:pt x="54744" y="1295185"/>
                  </a:lnTo>
                  <a:lnTo>
                    <a:pt x="40539" y="1252079"/>
                  </a:lnTo>
                  <a:lnTo>
                    <a:pt x="28373" y="1208134"/>
                  </a:lnTo>
                  <a:lnTo>
                    <a:pt x="18301" y="1163404"/>
                  </a:lnTo>
                  <a:lnTo>
                    <a:pt x="10374" y="1117939"/>
                  </a:lnTo>
                  <a:lnTo>
                    <a:pt x="4646" y="1071790"/>
                  </a:lnTo>
                  <a:lnTo>
                    <a:pt x="1170" y="1025008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06827" y="3896616"/>
            <a:ext cx="7289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3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000" u="sng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00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2000" u="sng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0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000" u="sng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20644" y="4510482"/>
            <a:ext cx="109728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1600" spc="-125" dirty="0">
                <a:latin typeface="Arial"/>
                <a:cs typeface="Arial"/>
              </a:rPr>
              <a:t>The </a:t>
            </a:r>
            <a:r>
              <a:rPr sz="1600" spc="-45" dirty="0">
                <a:latin typeface="Arial"/>
                <a:cs typeface="Arial"/>
              </a:rPr>
              <a:t>type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and  </a:t>
            </a:r>
            <a:r>
              <a:rPr sz="1600" spc="-50" dirty="0">
                <a:latin typeface="Arial"/>
                <a:cs typeface="Arial"/>
              </a:rPr>
              <a:t>nature </a:t>
            </a:r>
            <a:r>
              <a:rPr sz="1600" spc="-20" dirty="0">
                <a:latin typeface="Arial"/>
                <a:cs typeface="Arial"/>
              </a:rPr>
              <a:t>of</a:t>
            </a:r>
            <a:r>
              <a:rPr sz="1600" spc="-17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the 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79493" y="3611879"/>
            <a:ext cx="2135505" cy="1967864"/>
            <a:chOff x="5079491" y="3611879"/>
            <a:chExt cx="2135505" cy="1967864"/>
          </a:xfrm>
        </p:grpSpPr>
        <p:sp>
          <p:nvSpPr>
            <p:cNvPr id="15" name="object 15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1061465" y="0"/>
                  </a:moveTo>
                  <a:lnTo>
                    <a:pt x="1011497" y="1064"/>
                  </a:lnTo>
                  <a:lnTo>
                    <a:pt x="962124" y="4225"/>
                  </a:lnTo>
                  <a:lnTo>
                    <a:pt x="913396" y="9437"/>
                  </a:lnTo>
                  <a:lnTo>
                    <a:pt x="865365" y="16652"/>
                  </a:lnTo>
                  <a:lnTo>
                    <a:pt x="818081" y="25823"/>
                  </a:lnTo>
                  <a:lnTo>
                    <a:pt x="771596" y="36904"/>
                  </a:lnTo>
                  <a:lnTo>
                    <a:pt x="725960" y="49846"/>
                  </a:lnTo>
                  <a:lnTo>
                    <a:pt x="681225" y="64605"/>
                  </a:lnTo>
                  <a:lnTo>
                    <a:pt x="637441" y="81131"/>
                  </a:lnTo>
                  <a:lnTo>
                    <a:pt x="594659" y="99379"/>
                  </a:lnTo>
                  <a:lnTo>
                    <a:pt x="552931" y="119302"/>
                  </a:lnTo>
                  <a:lnTo>
                    <a:pt x="512308" y="140852"/>
                  </a:lnTo>
                  <a:lnTo>
                    <a:pt x="472839" y="163982"/>
                  </a:lnTo>
                  <a:lnTo>
                    <a:pt x="434577" y="188646"/>
                  </a:lnTo>
                  <a:lnTo>
                    <a:pt x="397572" y="214797"/>
                  </a:lnTo>
                  <a:lnTo>
                    <a:pt x="361876" y="242387"/>
                  </a:lnTo>
                  <a:lnTo>
                    <a:pt x="327539" y="271370"/>
                  </a:lnTo>
                  <a:lnTo>
                    <a:pt x="294611" y="301698"/>
                  </a:lnTo>
                  <a:lnTo>
                    <a:pt x="263145" y="333325"/>
                  </a:lnTo>
                  <a:lnTo>
                    <a:pt x="233191" y="366204"/>
                  </a:lnTo>
                  <a:lnTo>
                    <a:pt x="204801" y="400287"/>
                  </a:lnTo>
                  <a:lnTo>
                    <a:pt x="178024" y="435528"/>
                  </a:lnTo>
                  <a:lnTo>
                    <a:pt x="152912" y="471880"/>
                  </a:lnTo>
                  <a:lnTo>
                    <a:pt x="129517" y="509296"/>
                  </a:lnTo>
                  <a:lnTo>
                    <a:pt x="107888" y="547729"/>
                  </a:lnTo>
                  <a:lnTo>
                    <a:pt x="88077" y="587131"/>
                  </a:lnTo>
                  <a:lnTo>
                    <a:pt x="70136" y="627456"/>
                  </a:lnTo>
                  <a:lnTo>
                    <a:pt x="54114" y="668658"/>
                  </a:lnTo>
                  <a:lnTo>
                    <a:pt x="40063" y="710688"/>
                  </a:lnTo>
                  <a:lnTo>
                    <a:pt x="28034" y="753500"/>
                  </a:lnTo>
                  <a:lnTo>
                    <a:pt x="18077" y="797047"/>
                  </a:lnTo>
                  <a:lnTo>
                    <a:pt x="10245" y="841282"/>
                  </a:lnTo>
                  <a:lnTo>
                    <a:pt x="4587" y="886158"/>
                  </a:lnTo>
                  <a:lnTo>
                    <a:pt x="1155" y="931628"/>
                  </a:lnTo>
                  <a:lnTo>
                    <a:pt x="0" y="977646"/>
                  </a:lnTo>
                  <a:lnTo>
                    <a:pt x="1155" y="1023663"/>
                  </a:lnTo>
                  <a:lnTo>
                    <a:pt x="4587" y="1069133"/>
                  </a:lnTo>
                  <a:lnTo>
                    <a:pt x="10245" y="1114009"/>
                  </a:lnTo>
                  <a:lnTo>
                    <a:pt x="18077" y="1158244"/>
                  </a:lnTo>
                  <a:lnTo>
                    <a:pt x="28034" y="1201791"/>
                  </a:lnTo>
                  <a:lnTo>
                    <a:pt x="40063" y="1244603"/>
                  </a:lnTo>
                  <a:lnTo>
                    <a:pt x="54114" y="1286633"/>
                  </a:lnTo>
                  <a:lnTo>
                    <a:pt x="70136" y="1327835"/>
                  </a:lnTo>
                  <a:lnTo>
                    <a:pt x="88077" y="1368160"/>
                  </a:lnTo>
                  <a:lnTo>
                    <a:pt x="107888" y="1407562"/>
                  </a:lnTo>
                  <a:lnTo>
                    <a:pt x="129517" y="1445995"/>
                  </a:lnTo>
                  <a:lnTo>
                    <a:pt x="152912" y="1483411"/>
                  </a:lnTo>
                  <a:lnTo>
                    <a:pt x="178024" y="1519763"/>
                  </a:lnTo>
                  <a:lnTo>
                    <a:pt x="204801" y="1555004"/>
                  </a:lnTo>
                  <a:lnTo>
                    <a:pt x="233191" y="1589087"/>
                  </a:lnTo>
                  <a:lnTo>
                    <a:pt x="263145" y="1621966"/>
                  </a:lnTo>
                  <a:lnTo>
                    <a:pt x="294611" y="1653593"/>
                  </a:lnTo>
                  <a:lnTo>
                    <a:pt x="327539" y="1683921"/>
                  </a:lnTo>
                  <a:lnTo>
                    <a:pt x="361876" y="1712904"/>
                  </a:lnTo>
                  <a:lnTo>
                    <a:pt x="397572" y="1740494"/>
                  </a:lnTo>
                  <a:lnTo>
                    <a:pt x="434577" y="1766645"/>
                  </a:lnTo>
                  <a:lnTo>
                    <a:pt x="472839" y="1791309"/>
                  </a:lnTo>
                  <a:lnTo>
                    <a:pt x="512308" y="1814439"/>
                  </a:lnTo>
                  <a:lnTo>
                    <a:pt x="552931" y="1835989"/>
                  </a:lnTo>
                  <a:lnTo>
                    <a:pt x="594659" y="1855912"/>
                  </a:lnTo>
                  <a:lnTo>
                    <a:pt x="637441" y="1874160"/>
                  </a:lnTo>
                  <a:lnTo>
                    <a:pt x="681225" y="1890686"/>
                  </a:lnTo>
                  <a:lnTo>
                    <a:pt x="725960" y="1905445"/>
                  </a:lnTo>
                  <a:lnTo>
                    <a:pt x="771596" y="1918387"/>
                  </a:lnTo>
                  <a:lnTo>
                    <a:pt x="818081" y="1929468"/>
                  </a:lnTo>
                  <a:lnTo>
                    <a:pt x="865365" y="1938639"/>
                  </a:lnTo>
                  <a:lnTo>
                    <a:pt x="913396" y="1945854"/>
                  </a:lnTo>
                  <a:lnTo>
                    <a:pt x="962124" y="1951066"/>
                  </a:lnTo>
                  <a:lnTo>
                    <a:pt x="1011497" y="1954227"/>
                  </a:lnTo>
                  <a:lnTo>
                    <a:pt x="1061465" y="1955292"/>
                  </a:lnTo>
                  <a:lnTo>
                    <a:pt x="1111434" y="1954227"/>
                  </a:lnTo>
                  <a:lnTo>
                    <a:pt x="1160807" y="1951066"/>
                  </a:lnTo>
                  <a:lnTo>
                    <a:pt x="1209535" y="1945854"/>
                  </a:lnTo>
                  <a:lnTo>
                    <a:pt x="1257566" y="1938639"/>
                  </a:lnTo>
                  <a:lnTo>
                    <a:pt x="1304850" y="1929468"/>
                  </a:lnTo>
                  <a:lnTo>
                    <a:pt x="1351335" y="1918387"/>
                  </a:lnTo>
                  <a:lnTo>
                    <a:pt x="1396971" y="1905445"/>
                  </a:lnTo>
                  <a:lnTo>
                    <a:pt x="1441706" y="1890686"/>
                  </a:lnTo>
                  <a:lnTo>
                    <a:pt x="1485490" y="1874160"/>
                  </a:lnTo>
                  <a:lnTo>
                    <a:pt x="1528272" y="1855912"/>
                  </a:lnTo>
                  <a:lnTo>
                    <a:pt x="1570000" y="1835989"/>
                  </a:lnTo>
                  <a:lnTo>
                    <a:pt x="1610623" y="1814439"/>
                  </a:lnTo>
                  <a:lnTo>
                    <a:pt x="1650092" y="1791309"/>
                  </a:lnTo>
                  <a:lnTo>
                    <a:pt x="1688354" y="1766645"/>
                  </a:lnTo>
                  <a:lnTo>
                    <a:pt x="1725359" y="1740494"/>
                  </a:lnTo>
                  <a:lnTo>
                    <a:pt x="1761055" y="1712904"/>
                  </a:lnTo>
                  <a:lnTo>
                    <a:pt x="1795392" y="1683921"/>
                  </a:lnTo>
                  <a:lnTo>
                    <a:pt x="1828320" y="1653593"/>
                  </a:lnTo>
                  <a:lnTo>
                    <a:pt x="1859786" y="1621966"/>
                  </a:lnTo>
                  <a:lnTo>
                    <a:pt x="1889740" y="1589087"/>
                  </a:lnTo>
                  <a:lnTo>
                    <a:pt x="1918130" y="1555004"/>
                  </a:lnTo>
                  <a:lnTo>
                    <a:pt x="1944907" y="1519763"/>
                  </a:lnTo>
                  <a:lnTo>
                    <a:pt x="1970019" y="1483411"/>
                  </a:lnTo>
                  <a:lnTo>
                    <a:pt x="1993414" y="1445995"/>
                  </a:lnTo>
                  <a:lnTo>
                    <a:pt x="2015043" y="1407562"/>
                  </a:lnTo>
                  <a:lnTo>
                    <a:pt x="2034854" y="1368160"/>
                  </a:lnTo>
                  <a:lnTo>
                    <a:pt x="2052795" y="1327835"/>
                  </a:lnTo>
                  <a:lnTo>
                    <a:pt x="2068817" y="1286633"/>
                  </a:lnTo>
                  <a:lnTo>
                    <a:pt x="2082868" y="1244603"/>
                  </a:lnTo>
                  <a:lnTo>
                    <a:pt x="2094897" y="1201791"/>
                  </a:lnTo>
                  <a:lnTo>
                    <a:pt x="2104854" y="1158244"/>
                  </a:lnTo>
                  <a:lnTo>
                    <a:pt x="2112686" y="1114009"/>
                  </a:lnTo>
                  <a:lnTo>
                    <a:pt x="2118344" y="1069133"/>
                  </a:lnTo>
                  <a:lnTo>
                    <a:pt x="2121776" y="1023663"/>
                  </a:lnTo>
                  <a:lnTo>
                    <a:pt x="2122932" y="977646"/>
                  </a:lnTo>
                  <a:lnTo>
                    <a:pt x="2121776" y="931628"/>
                  </a:lnTo>
                  <a:lnTo>
                    <a:pt x="2118344" y="886158"/>
                  </a:lnTo>
                  <a:lnTo>
                    <a:pt x="2112686" y="841282"/>
                  </a:lnTo>
                  <a:lnTo>
                    <a:pt x="2104854" y="797047"/>
                  </a:lnTo>
                  <a:lnTo>
                    <a:pt x="2094897" y="753500"/>
                  </a:lnTo>
                  <a:lnTo>
                    <a:pt x="2082868" y="710688"/>
                  </a:lnTo>
                  <a:lnTo>
                    <a:pt x="2068817" y="668658"/>
                  </a:lnTo>
                  <a:lnTo>
                    <a:pt x="2052795" y="627456"/>
                  </a:lnTo>
                  <a:lnTo>
                    <a:pt x="2034854" y="587131"/>
                  </a:lnTo>
                  <a:lnTo>
                    <a:pt x="2015043" y="547729"/>
                  </a:lnTo>
                  <a:lnTo>
                    <a:pt x="1993414" y="509296"/>
                  </a:lnTo>
                  <a:lnTo>
                    <a:pt x="1970019" y="471880"/>
                  </a:lnTo>
                  <a:lnTo>
                    <a:pt x="1944907" y="435528"/>
                  </a:lnTo>
                  <a:lnTo>
                    <a:pt x="1918130" y="400287"/>
                  </a:lnTo>
                  <a:lnTo>
                    <a:pt x="1889740" y="366204"/>
                  </a:lnTo>
                  <a:lnTo>
                    <a:pt x="1859786" y="333325"/>
                  </a:lnTo>
                  <a:lnTo>
                    <a:pt x="1828320" y="301698"/>
                  </a:lnTo>
                  <a:lnTo>
                    <a:pt x="1795392" y="271370"/>
                  </a:lnTo>
                  <a:lnTo>
                    <a:pt x="1761055" y="242387"/>
                  </a:lnTo>
                  <a:lnTo>
                    <a:pt x="1725359" y="214797"/>
                  </a:lnTo>
                  <a:lnTo>
                    <a:pt x="1688354" y="188646"/>
                  </a:lnTo>
                  <a:lnTo>
                    <a:pt x="1650092" y="163982"/>
                  </a:lnTo>
                  <a:lnTo>
                    <a:pt x="1610623" y="140852"/>
                  </a:lnTo>
                  <a:lnTo>
                    <a:pt x="1570000" y="119302"/>
                  </a:lnTo>
                  <a:lnTo>
                    <a:pt x="1528272" y="99379"/>
                  </a:lnTo>
                  <a:lnTo>
                    <a:pt x="1485490" y="81131"/>
                  </a:lnTo>
                  <a:lnTo>
                    <a:pt x="1441706" y="64605"/>
                  </a:lnTo>
                  <a:lnTo>
                    <a:pt x="1396971" y="49846"/>
                  </a:lnTo>
                  <a:lnTo>
                    <a:pt x="1351335" y="36904"/>
                  </a:lnTo>
                  <a:lnTo>
                    <a:pt x="1304850" y="25823"/>
                  </a:lnTo>
                  <a:lnTo>
                    <a:pt x="1257566" y="16652"/>
                  </a:lnTo>
                  <a:lnTo>
                    <a:pt x="1209535" y="9437"/>
                  </a:lnTo>
                  <a:lnTo>
                    <a:pt x="1160807" y="4225"/>
                  </a:lnTo>
                  <a:lnTo>
                    <a:pt x="1111434" y="1064"/>
                  </a:lnTo>
                  <a:lnTo>
                    <a:pt x="106146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0" y="977646"/>
                  </a:moveTo>
                  <a:lnTo>
                    <a:pt x="1155" y="931628"/>
                  </a:lnTo>
                  <a:lnTo>
                    <a:pt x="4587" y="886158"/>
                  </a:lnTo>
                  <a:lnTo>
                    <a:pt x="10245" y="841282"/>
                  </a:lnTo>
                  <a:lnTo>
                    <a:pt x="18077" y="797047"/>
                  </a:lnTo>
                  <a:lnTo>
                    <a:pt x="28034" y="753500"/>
                  </a:lnTo>
                  <a:lnTo>
                    <a:pt x="40063" y="710688"/>
                  </a:lnTo>
                  <a:lnTo>
                    <a:pt x="54114" y="668658"/>
                  </a:lnTo>
                  <a:lnTo>
                    <a:pt x="70136" y="627456"/>
                  </a:lnTo>
                  <a:lnTo>
                    <a:pt x="88077" y="587131"/>
                  </a:lnTo>
                  <a:lnTo>
                    <a:pt x="107888" y="547729"/>
                  </a:lnTo>
                  <a:lnTo>
                    <a:pt x="129517" y="509296"/>
                  </a:lnTo>
                  <a:lnTo>
                    <a:pt x="152912" y="471880"/>
                  </a:lnTo>
                  <a:lnTo>
                    <a:pt x="178024" y="435528"/>
                  </a:lnTo>
                  <a:lnTo>
                    <a:pt x="204801" y="400287"/>
                  </a:lnTo>
                  <a:lnTo>
                    <a:pt x="233191" y="366204"/>
                  </a:lnTo>
                  <a:lnTo>
                    <a:pt x="263145" y="333325"/>
                  </a:lnTo>
                  <a:lnTo>
                    <a:pt x="294611" y="301698"/>
                  </a:lnTo>
                  <a:lnTo>
                    <a:pt x="327539" y="271370"/>
                  </a:lnTo>
                  <a:lnTo>
                    <a:pt x="361876" y="242387"/>
                  </a:lnTo>
                  <a:lnTo>
                    <a:pt x="397572" y="214797"/>
                  </a:lnTo>
                  <a:lnTo>
                    <a:pt x="434577" y="188646"/>
                  </a:lnTo>
                  <a:lnTo>
                    <a:pt x="472839" y="163982"/>
                  </a:lnTo>
                  <a:lnTo>
                    <a:pt x="512308" y="140852"/>
                  </a:lnTo>
                  <a:lnTo>
                    <a:pt x="552931" y="119302"/>
                  </a:lnTo>
                  <a:lnTo>
                    <a:pt x="594659" y="99379"/>
                  </a:lnTo>
                  <a:lnTo>
                    <a:pt x="637441" y="81131"/>
                  </a:lnTo>
                  <a:lnTo>
                    <a:pt x="681225" y="64605"/>
                  </a:lnTo>
                  <a:lnTo>
                    <a:pt x="725960" y="49846"/>
                  </a:lnTo>
                  <a:lnTo>
                    <a:pt x="771596" y="36904"/>
                  </a:lnTo>
                  <a:lnTo>
                    <a:pt x="818081" y="25823"/>
                  </a:lnTo>
                  <a:lnTo>
                    <a:pt x="865365" y="16652"/>
                  </a:lnTo>
                  <a:lnTo>
                    <a:pt x="913396" y="9437"/>
                  </a:lnTo>
                  <a:lnTo>
                    <a:pt x="962124" y="4225"/>
                  </a:lnTo>
                  <a:lnTo>
                    <a:pt x="1011497" y="1064"/>
                  </a:lnTo>
                  <a:lnTo>
                    <a:pt x="1061465" y="0"/>
                  </a:lnTo>
                  <a:lnTo>
                    <a:pt x="1111434" y="1064"/>
                  </a:lnTo>
                  <a:lnTo>
                    <a:pt x="1160807" y="4225"/>
                  </a:lnTo>
                  <a:lnTo>
                    <a:pt x="1209535" y="9437"/>
                  </a:lnTo>
                  <a:lnTo>
                    <a:pt x="1257566" y="16652"/>
                  </a:lnTo>
                  <a:lnTo>
                    <a:pt x="1304850" y="25823"/>
                  </a:lnTo>
                  <a:lnTo>
                    <a:pt x="1351335" y="36904"/>
                  </a:lnTo>
                  <a:lnTo>
                    <a:pt x="1396971" y="49846"/>
                  </a:lnTo>
                  <a:lnTo>
                    <a:pt x="1441706" y="64605"/>
                  </a:lnTo>
                  <a:lnTo>
                    <a:pt x="1485490" y="81131"/>
                  </a:lnTo>
                  <a:lnTo>
                    <a:pt x="1528272" y="99379"/>
                  </a:lnTo>
                  <a:lnTo>
                    <a:pt x="1570000" y="119302"/>
                  </a:lnTo>
                  <a:lnTo>
                    <a:pt x="1610623" y="140852"/>
                  </a:lnTo>
                  <a:lnTo>
                    <a:pt x="1650092" y="163982"/>
                  </a:lnTo>
                  <a:lnTo>
                    <a:pt x="1688354" y="188646"/>
                  </a:lnTo>
                  <a:lnTo>
                    <a:pt x="1725359" y="214797"/>
                  </a:lnTo>
                  <a:lnTo>
                    <a:pt x="1761055" y="242387"/>
                  </a:lnTo>
                  <a:lnTo>
                    <a:pt x="1795392" y="271370"/>
                  </a:lnTo>
                  <a:lnTo>
                    <a:pt x="1828320" y="301698"/>
                  </a:lnTo>
                  <a:lnTo>
                    <a:pt x="1859786" y="333325"/>
                  </a:lnTo>
                  <a:lnTo>
                    <a:pt x="1889740" y="366204"/>
                  </a:lnTo>
                  <a:lnTo>
                    <a:pt x="1918130" y="400287"/>
                  </a:lnTo>
                  <a:lnTo>
                    <a:pt x="1944907" y="435528"/>
                  </a:lnTo>
                  <a:lnTo>
                    <a:pt x="1970019" y="471880"/>
                  </a:lnTo>
                  <a:lnTo>
                    <a:pt x="1993414" y="509296"/>
                  </a:lnTo>
                  <a:lnTo>
                    <a:pt x="2015043" y="547729"/>
                  </a:lnTo>
                  <a:lnTo>
                    <a:pt x="2034854" y="587131"/>
                  </a:lnTo>
                  <a:lnTo>
                    <a:pt x="2052795" y="627456"/>
                  </a:lnTo>
                  <a:lnTo>
                    <a:pt x="2068817" y="668658"/>
                  </a:lnTo>
                  <a:lnTo>
                    <a:pt x="2082868" y="710688"/>
                  </a:lnTo>
                  <a:lnTo>
                    <a:pt x="2094897" y="753500"/>
                  </a:lnTo>
                  <a:lnTo>
                    <a:pt x="2104854" y="797047"/>
                  </a:lnTo>
                  <a:lnTo>
                    <a:pt x="2112686" y="841282"/>
                  </a:lnTo>
                  <a:lnTo>
                    <a:pt x="2118344" y="886158"/>
                  </a:lnTo>
                  <a:lnTo>
                    <a:pt x="2121776" y="931628"/>
                  </a:lnTo>
                  <a:lnTo>
                    <a:pt x="2122932" y="977646"/>
                  </a:lnTo>
                  <a:lnTo>
                    <a:pt x="2121776" y="1023663"/>
                  </a:lnTo>
                  <a:lnTo>
                    <a:pt x="2118344" y="1069133"/>
                  </a:lnTo>
                  <a:lnTo>
                    <a:pt x="2112686" y="1114009"/>
                  </a:lnTo>
                  <a:lnTo>
                    <a:pt x="2104854" y="1158244"/>
                  </a:lnTo>
                  <a:lnTo>
                    <a:pt x="2094897" y="1201791"/>
                  </a:lnTo>
                  <a:lnTo>
                    <a:pt x="2082868" y="1244603"/>
                  </a:lnTo>
                  <a:lnTo>
                    <a:pt x="2068817" y="1286633"/>
                  </a:lnTo>
                  <a:lnTo>
                    <a:pt x="2052795" y="1327835"/>
                  </a:lnTo>
                  <a:lnTo>
                    <a:pt x="2034854" y="1368160"/>
                  </a:lnTo>
                  <a:lnTo>
                    <a:pt x="2015043" y="1407562"/>
                  </a:lnTo>
                  <a:lnTo>
                    <a:pt x="1993414" y="1445995"/>
                  </a:lnTo>
                  <a:lnTo>
                    <a:pt x="1970019" y="1483411"/>
                  </a:lnTo>
                  <a:lnTo>
                    <a:pt x="1944907" y="1519763"/>
                  </a:lnTo>
                  <a:lnTo>
                    <a:pt x="1918130" y="1555004"/>
                  </a:lnTo>
                  <a:lnTo>
                    <a:pt x="1889740" y="1589087"/>
                  </a:lnTo>
                  <a:lnTo>
                    <a:pt x="1859786" y="1621966"/>
                  </a:lnTo>
                  <a:lnTo>
                    <a:pt x="1828320" y="1653593"/>
                  </a:lnTo>
                  <a:lnTo>
                    <a:pt x="1795392" y="1683921"/>
                  </a:lnTo>
                  <a:lnTo>
                    <a:pt x="1761055" y="1712904"/>
                  </a:lnTo>
                  <a:lnTo>
                    <a:pt x="1725359" y="1740494"/>
                  </a:lnTo>
                  <a:lnTo>
                    <a:pt x="1688354" y="1766645"/>
                  </a:lnTo>
                  <a:lnTo>
                    <a:pt x="1650092" y="1791309"/>
                  </a:lnTo>
                  <a:lnTo>
                    <a:pt x="1610623" y="1814439"/>
                  </a:lnTo>
                  <a:lnTo>
                    <a:pt x="1570000" y="1835989"/>
                  </a:lnTo>
                  <a:lnTo>
                    <a:pt x="1528272" y="1855912"/>
                  </a:lnTo>
                  <a:lnTo>
                    <a:pt x="1485490" y="1874160"/>
                  </a:lnTo>
                  <a:lnTo>
                    <a:pt x="1441706" y="1890686"/>
                  </a:lnTo>
                  <a:lnTo>
                    <a:pt x="1396971" y="1905445"/>
                  </a:lnTo>
                  <a:lnTo>
                    <a:pt x="1351335" y="1918387"/>
                  </a:lnTo>
                  <a:lnTo>
                    <a:pt x="1304850" y="1929468"/>
                  </a:lnTo>
                  <a:lnTo>
                    <a:pt x="1257566" y="1938639"/>
                  </a:lnTo>
                  <a:lnTo>
                    <a:pt x="1209535" y="1945854"/>
                  </a:lnTo>
                  <a:lnTo>
                    <a:pt x="1160807" y="1951066"/>
                  </a:lnTo>
                  <a:lnTo>
                    <a:pt x="1111434" y="1954227"/>
                  </a:lnTo>
                  <a:lnTo>
                    <a:pt x="1061465" y="1955292"/>
                  </a:lnTo>
                  <a:lnTo>
                    <a:pt x="1011497" y="1954227"/>
                  </a:lnTo>
                  <a:lnTo>
                    <a:pt x="962124" y="1951066"/>
                  </a:lnTo>
                  <a:lnTo>
                    <a:pt x="913396" y="1945854"/>
                  </a:lnTo>
                  <a:lnTo>
                    <a:pt x="865365" y="1938639"/>
                  </a:lnTo>
                  <a:lnTo>
                    <a:pt x="818081" y="1929468"/>
                  </a:lnTo>
                  <a:lnTo>
                    <a:pt x="771596" y="1918387"/>
                  </a:lnTo>
                  <a:lnTo>
                    <a:pt x="725960" y="1905445"/>
                  </a:lnTo>
                  <a:lnTo>
                    <a:pt x="681225" y="1890686"/>
                  </a:lnTo>
                  <a:lnTo>
                    <a:pt x="637441" y="1874160"/>
                  </a:lnTo>
                  <a:lnTo>
                    <a:pt x="594659" y="1855912"/>
                  </a:lnTo>
                  <a:lnTo>
                    <a:pt x="552931" y="1835989"/>
                  </a:lnTo>
                  <a:lnTo>
                    <a:pt x="512308" y="1814439"/>
                  </a:lnTo>
                  <a:lnTo>
                    <a:pt x="472839" y="1791309"/>
                  </a:lnTo>
                  <a:lnTo>
                    <a:pt x="434577" y="1766645"/>
                  </a:lnTo>
                  <a:lnTo>
                    <a:pt x="397572" y="1740494"/>
                  </a:lnTo>
                  <a:lnTo>
                    <a:pt x="361876" y="1712904"/>
                  </a:lnTo>
                  <a:lnTo>
                    <a:pt x="327539" y="1683921"/>
                  </a:lnTo>
                  <a:lnTo>
                    <a:pt x="294611" y="1653593"/>
                  </a:lnTo>
                  <a:lnTo>
                    <a:pt x="263145" y="1621966"/>
                  </a:lnTo>
                  <a:lnTo>
                    <a:pt x="233191" y="1589087"/>
                  </a:lnTo>
                  <a:lnTo>
                    <a:pt x="204801" y="1555004"/>
                  </a:lnTo>
                  <a:lnTo>
                    <a:pt x="178024" y="1519763"/>
                  </a:lnTo>
                  <a:lnTo>
                    <a:pt x="152912" y="1483411"/>
                  </a:lnTo>
                  <a:lnTo>
                    <a:pt x="129517" y="1445995"/>
                  </a:lnTo>
                  <a:lnTo>
                    <a:pt x="107888" y="1407562"/>
                  </a:lnTo>
                  <a:lnTo>
                    <a:pt x="88077" y="1368160"/>
                  </a:lnTo>
                  <a:lnTo>
                    <a:pt x="70136" y="1327835"/>
                  </a:lnTo>
                  <a:lnTo>
                    <a:pt x="54114" y="1286633"/>
                  </a:lnTo>
                  <a:lnTo>
                    <a:pt x="40063" y="1244603"/>
                  </a:lnTo>
                  <a:lnTo>
                    <a:pt x="28034" y="1201791"/>
                  </a:lnTo>
                  <a:lnTo>
                    <a:pt x="18077" y="1158244"/>
                  </a:lnTo>
                  <a:lnTo>
                    <a:pt x="10245" y="1114009"/>
                  </a:lnTo>
                  <a:lnTo>
                    <a:pt x="4587" y="1069133"/>
                  </a:lnTo>
                  <a:lnTo>
                    <a:pt x="1155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569708" y="3602737"/>
            <a:ext cx="2009139" cy="1976755"/>
            <a:chOff x="7569707" y="3602735"/>
            <a:chExt cx="2009139" cy="1976755"/>
          </a:xfrm>
        </p:grpSpPr>
        <p:sp>
          <p:nvSpPr>
            <p:cNvPr id="18" name="object 18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998220" y="0"/>
                  </a:moveTo>
                  <a:lnTo>
                    <a:pt x="949854" y="1132"/>
                  </a:lnTo>
                  <a:lnTo>
                    <a:pt x="902083" y="4496"/>
                  </a:lnTo>
                  <a:lnTo>
                    <a:pt x="854959" y="10040"/>
                  </a:lnTo>
                  <a:lnTo>
                    <a:pt x="808533" y="17712"/>
                  </a:lnTo>
                  <a:lnTo>
                    <a:pt x="762858" y="27461"/>
                  </a:lnTo>
                  <a:lnTo>
                    <a:pt x="717987" y="39235"/>
                  </a:lnTo>
                  <a:lnTo>
                    <a:pt x="673970" y="52983"/>
                  </a:lnTo>
                  <a:lnTo>
                    <a:pt x="630862" y="68654"/>
                  </a:lnTo>
                  <a:lnTo>
                    <a:pt x="588714" y="86195"/>
                  </a:lnTo>
                  <a:lnTo>
                    <a:pt x="547579" y="105556"/>
                  </a:lnTo>
                  <a:lnTo>
                    <a:pt x="507508" y="126685"/>
                  </a:lnTo>
                  <a:lnTo>
                    <a:pt x="468554" y="149530"/>
                  </a:lnTo>
                  <a:lnTo>
                    <a:pt x="430769" y="174040"/>
                  </a:lnTo>
                  <a:lnTo>
                    <a:pt x="394206" y="200164"/>
                  </a:lnTo>
                  <a:lnTo>
                    <a:pt x="358917" y="227850"/>
                  </a:lnTo>
                  <a:lnTo>
                    <a:pt x="324954" y="257046"/>
                  </a:lnTo>
                  <a:lnTo>
                    <a:pt x="292369" y="287702"/>
                  </a:lnTo>
                  <a:lnTo>
                    <a:pt x="261216" y="319765"/>
                  </a:lnTo>
                  <a:lnTo>
                    <a:pt x="231545" y="353185"/>
                  </a:lnTo>
                  <a:lnTo>
                    <a:pt x="203409" y="387909"/>
                  </a:lnTo>
                  <a:lnTo>
                    <a:pt x="176861" y="423887"/>
                  </a:lnTo>
                  <a:lnTo>
                    <a:pt x="151953" y="461066"/>
                  </a:lnTo>
                  <a:lnTo>
                    <a:pt x="128737" y="499395"/>
                  </a:lnTo>
                  <a:lnTo>
                    <a:pt x="107266" y="538824"/>
                  </a:lnTo>
                  <a:lnTo>
                    <a:pt x="87591" y="579299"/>
                  </a:lnTo>
                  <a:lnTo>
                    <a:pt x="69765" y="620771"/>
                  </a:lnTo>
                  <a:lnTo>
                    <a:pt x="53841" y="663187"/>
                  </a:lnTo>
                  <a:lnTo>
                    <a:pt x="39870" y="706496"/>
                  </a:lnTo>
                  <a:lnTo>
                    <a:pt x="27905" y="750646"/>
                  </a:lnTo>
                  <a:lnTo>
                    <a:pt x="17999" y="795586"/>
                  </a:lnTo>
                  <a:lnTo>
                    <a:pt x="10202" y="841265"/>
                  </a:lnTo>
                  <a:lnTo>
                    <a:pt x="4569" y="887631"/>
                  </a:lnTo>
                  <a:lnTo>
                    <a:pt x="1151" y="934632"/>
                  </a:lnTo>
                  <a:lnTo>
                    <a:pt x="0" y="982218"/>
                  </a:lnTo>
                  <a:lnTo>
                    <a:pt x="1151" y="1029803"/>
                  </a:lnTo>
                  <a:lnTo>
                    <a:pt x="4569" y="1076804"/>
                  </a:lnTo>
                  <a:lnTo>
                    <a:pt x="10202" y="1123170"/>
                  </a:lnTo>
                  <a:lnTo>
                    <a:pt x="17999" y="1168849"/>
                  </a:lnTo>
                  <a:lnTo>
                    <a:pt x="27905" y="1213789"/>
                  </a:lnTo>
                  <a:lnTo>
                    <a:pt x="39870" y="1257939"/>
                  </a:lnTo>
                  <a:lnTo>
                    <a:pt x="53841" y="1301248"/>
                  </a:lnTo>
                  <a:lnTo>
                    <a:pt x="69765" y="1343664"/>
                  </a:lnTo>
                  <a:lnTo>
                    <a:pt x="87591" y="1385136"/>
                  </a:lnTo>
                  <a:lnTo>
                    <a:pt x="107266" y="1425611"/>
                  </a:lnTo>
                  <a:lnTo>
                    <a:pt x="128737" y="1465040"/>
                  </a:lnTo>
                  <a:lnTo>
                    <a:pt x="151953" y="1503369"/>
                  </a:lnTo>
                  <a:lnTo>
                    <a:pt x="176861" y="1540548"/>
                  </a:lnTo>
                  <a:lnTo>
                    <a:pt x="203409" y="1576526"/>
                  </a:lnTo>
                  <a:lnTo>
                    <a:pt x="231545" y="1611250"/>
                  </a:lnTo>
                  <a:lnTo>
                    <a:pt x="261216" y="1644670"/>
                  </a:lnTo>
                  <a:lnTo>
                    <a:pt x="292369" y="1676733"/>
                  </a:lnTo>
                  <a:lnTo>
                    <a:pt x="324954" y="1707389"/>
                  </a:lnTo>
                  <a:lnTo>
                    <a:pt x="358917" y="1736585"/>
                  </a:lnTo>
                  <a:lnTo>
                    <a:pt x="394206" y="1764271"/>
                  </a:lnTo>
                  <a:lnTo>
                    <a:pt x="430769" y="1790395"/>
                  </a:lnTo>
                  <a:lnTo>
                    <a:pt x="468554" y="1814905"/>
                  </a:lnTo>
                  <a:lnTo>
                    <a:pt x="507508" y="1837750"/>
                  </a:lnTo>
                  <a:lnTo>
                    <a:pt x="547579" y="1858879"/>
                  </a:lnTo>
                  <a:lnTo>
                    <a:pt x="588714" y="1878240"/>
                  </a:lnTo>
                  <a:lnTo>
                    <a:pt x="630862" y="1895781"/>
                  </a:lnTo>
                  <a:lnTo>
                    <a:pt x="673970" y="1911452"/>
                  </a:lnTo>
                  <a:lnTo>
                    <a:pt x="717987" y="1925200"/>
                  </a:lnTo>
                  <a:lnTo>
                    <a:pt x="762858" y="1936974"/>
                  </a:lnTo>
                  <a:lnTo>
                    <a:pt x="808533" y="1946723"/>
                  </a:lnTo>
                  <a:lnTo>
                    <a:pt x="854959" y="1954395"/>
                  </a:lnTo>
                  <a:lnTo>
                    <a:pt x="902083" y="1959939"/>
                  </a:lnTo>
                  <a:lnTo>
                    <a:pt x="949854" y="1963303"/>
                  </a:lnTo>
                  <a:lnTo>
                    <a:pt x="998220" y="1964436"/>
                  </a:lnTo>
                  <a:lnTo>
                    <a:pt x="1046585" y="1963303"/>
                  </a:lnTo>
                  <a:lnTo>
                    <a:pt x="1094356" y="1959939"/>
                  </a:lnTo>
                  <a:lnTo>
                    <a:pt x="1141480" y="1954395"/>
                  </a:lnTo>
                  <a:lnTo>
                    <a:pt x="1187906" y="1946723"/>
                  </a:lnTo>
                  <a:lnTo>
                    <a:pt x="1233581" y="1936974"/>
                  </a:lnTo>
                  <a:lnTo>
                    <a:pt x="1278452" y="1925200"/>
                  </a:lnTo>
                  <a:lnTo>
                    <a:pt x="1322469" y="1911452"/>
                  </a:lnTo>
                  <a:lnTo>
                    <a:pt x="1365577" y="1895781"/>
                  </a:lnTo>
                  <a:lnTo>
                    <a:pt x="1407725" y="1878240"/>
                  </a:lnTo>
                  <a:lnTo>
                    <a:pt x="1448860" y="1858879"/>
                  </a:lnTo>
                  <a:lnTo>
                    <a:pt x="1488931" y="1837750"/>
                  </a:lnTo>
                  <a:lnTo>
                    <a:pt x="1527885" y="1814905"/>
                  </a:lnTo>
                  <a:lnTo>
                    <a:pt x="1565670" y="1790395"/>
                  </a:lnTo>
                  <a:lnTo>
                    <a:pt x="1602233" y="1764271"/>
                  </a:lnTo>
                  <a:lnTo>
                    <a:pt x="1637522" y="1736585"/>
                  </a:lnTo>
                  <a:lnTo>
                    <a:pt x="1671485" y="1707389"/>
                  </a:lnTo>
                  <a:lnTo>
                    <a:pt x="1704070" y="1676733"/>
                  </a:lnTo>
                  <a:lnTo>
                    <a:pt x="1735223" y="1644670"/>
                  </a:lnTo>
                  <a:lnTo>
                    <a:pt x="1764894" y="1611250"/>
                  </a:lnTo>
                  <a:lnTo>
                    <a:pt x="1793030" y="1576526"/>
                  </a:lnTo>
                  <a:lnTo>
                    <a:pt x="1819578" y="1540548"/>
                  </a:lnTo>
                  <a:lnTo>
                    <a:pt x="1844486" y="1503369"/>
                  </a:lnTo>
                  <a:lnTo>
                    <a:pt x="1867702" y="1465040"/>
                  </a:lnTo>
                  <a:lnTo>
                    <a:pt x="1889173" y="1425611"/>
                  </a:lnTo>
                  <a:lnTo>
                    <a:pt x="1908848" y="1385136"/>
                  </a:lnTo>
                  <a:lnTo>
                    <a:pt x="1926674" y="1343664"/>
                  </a:lnTo>
                  <a:lnTo>
                    <a:pt x="1942598" y="1301248"/>
                  </a:lnTo>
                  <a:lnTo>
                    <a:pt x="1956569" y="1257939"/>
                  </a:lnTo>
                  <a:lnTo>
                    <a:pt x="1968534" y="1213789"/>
                  </a:lnTo>
                  <a:lnTo>
                    <a:pt x="1978440" y="1168849"/>
                  </a:lnTo>
                  <a:lnTo>
                    <a:pt x="1986237" y="1123170"/>
                  </a:lnTo>
                  <a:lnTo>
                    <a:pt x="1991870" y="1076804"/>
                  </a:lnTo>
                  <a:lnTo>
                    <a:pt x="1995288" y="1029803"/>
                  </a:lnTo>
                  <a:lnTo>
                    <a:pt x="1996440" y="982218"/>
                  </a:lnTo>
                  <a:lnTo>
                    <a:pt x="1995288" y="934632"/>
                  </a:lnTo>
                  <a:lnTo>
                    <a:pt x="1991870" y="887631"/>
                  </a:lnTo>
                  <a:lnTo>
                    <a:pt x="1986237" y="841265"/>
                  </a:lnTo>
                  <a:lnTo>
                    <a:pt x="1978440" y="795586"/>
                  </a:lnTo>
                  <a:lnTo>
                    <a:pt x="1968534" y="750646"/>
                  </a:lnTo>
                  <a:lnTo>
                    <a:pt x="1956569" y="706496"/>
                  </a:lnTo>
                  <a:lnTo>
                    <a:pt x="1942598" y="663187"/>
                  </a:lnTo>
                  <a:lnTo>
                    <a:pt x="1926674" y="620771"/>
                  </a:lnTo>
                  <a:lnTo>
                    <a:pt x="1908848" y="579299"/>
                  </a:lnTo>
                  <a:lnTo>
                    <a:pt x="1889173" y="538824"/>
                  </a:lnTo>
                  <a:lnTo>
                    <a:pt x="1867702" y="499395"/>
                  </a:lnTo>
                  <a:lnTo>
                    <a:pt x="1844486" y="461066"/>
                  </a:lnTo>
                  <a:lnTo>
                    <a:pt x="1819578" y="423887"/>
                  </a:lnTo>
                  <a:lnTo>
                    <a:pt x="1793030" y="387909"/>
                  </a:lnTo>
                  <a:lnTo>
                    <a:pt x="1764894" y="353185"/>
                  </a:lnTo>
                  <a:lnTo>
                    <a:pt x="1735223" y="319765"/>
                  </a:lnTo>
                  <a:lnTo>
                    <a:pt x="1704070" y="287702"/>
                  </a:lnTo>
                  <a:lnTo>
                    <a:pt x="1671485" y="257046"/>
                  </a:lnTo>
                  <a:lnTo>
                    <a:pt x="1637522" y="227850"/>
                  </a:lnTo>
                  <a:lnTo>
                    <a:pt x="1602233" y="200164"/>
                  </a:lnTo>
                  <a:lnTo>
                    <a:pt x="1565670" y="174040"/>
                  </a:lnTo>
                  <a:lnTo>
                    <a:pt x="1527885" y="149530"/>
                  </a:lnTo>
                  <a:lnTo>
                    <a:pt x="1488931" y="126685"/>
                  </a:lnTo>
                  <a:lnTo>
                    <a:pt x="1448860" y="105556"/>
                  </a:lnTo>
                  <a:lnTo>
                    <a:pt x="1407725" y="86195"/>
                  </a:lnTo>
                  <a:lnTo>
                    <a:pt x="1365577" y="68654"/>
                  </a:lnTo>
                  <a:lnTo>
                    <a:pt x="1322469" y="52983"/>
                  </a:lnTo>
                  <a:lnTo>
                    <a:pt x="1278452" y="39235"/>
                  </a:lnTo>
                  <a:lnTo>
                    <a:pt x="1233581" y="27461"/>
                  </a:lnTo>
                  <a:lnTo>
                    <a:pt x="1187906" y="17712"/>
                  </a:lnTo>
                  <a:lnTo>
                    <a:pt x="1141480" y="10040"/>
                  </a:lnTo>
                  <a:lnTo>
                    <a:pt x="1094356" y="4496"/>
                  </a:lnTo>
                  <a:lnTo>
                    <a:pt x="1046585" y="1132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0" y="982218"/>
                  </a:moveTo>
                  <a:lnTo>
                    <a:pt x="1151" y="934632"/>
                  </a:lnTo>
                  <a:lnTo>
                    <a:pt x="4569" y="887631"/>
                  </a:lnTo>
                  <a:lnTo>
                    <a:pt x="10202" y="841265"/>
                  </a:lnTo>
                  <a:lnTo>
                    <a:pt x="17999" y="795586"/>
                  </a:lnTo>
                  <a:lnTo>
                    <a:pt x="27905" y="750646"/>
                  </a:lnTo>
                  <a:lnTo>
                    <a:pt x="39870" y="706496"/>
                  </a:lnTo>
                  <a:lnTo>
                    <a:pt x="53841" y="663187"/>
                  </a:lnTo>
                  <a:lnTo>
                    <a:pt x="69765" y="620771"/>
                  </a:lnTo>
                  <a:lnTo>
                    <a:pt x="87591" y="579299"/>
                  </a:lnTo>
                  <a:lnTo>
                    <a:pt x="107266" y="538824"/>
                  </a:lnTo>
                  <a:lnTo>
                    <a:pt x="128737" y="499395"/>
                  </a:lnTo>
                  <a:lnTo>
                    <a:pt x="151953" y="461066"/>
                  </a:lnTo>
                  <a:lnTo>
                    <a:pt x="176861" y="423887"/>
                  </a:lnTo>
                  <a:lnTo>
                    <a:pt x="203409" y="387909"/>
                  </a:lnTo>
                  <a:lnTo>
                    <a:pt x="231545" y="353185"/>
                  </a:lnTo>
                  <a:lnTo>
                    <a:pt x="261216" y="319765"/>
                  </a:lnTo>
                  <a:lnTo>
                    <a:pt x="292369" y="287702"/>
                  </a:lnTo>
                  <a:lnTo>
                    <a:pt x="324954" y="257046"/>
                  </a:lnTo>
                  <a:lnTo>
                    <a:pt x="358917" y="227850"/>
                  </a:lnTo>
                  <a:lnTo>
                    <a:pt x="394206" y="200164"/>
                  </a:lnTo>
                  <a:lnTo>
                    <a:pt x="430769" y="174040"/>
                  </a:lnTo>
                  <a:lnTo>
                    <a:pt x="468554" y="149530"/>
                  </a:lnTo>
                  <a:lnTo>
                    <a:pt x="507508" y="126685"/>
                  </a:lnTo>
                  <a:lnTo>
                    <a:pt x="547579" y="105556"/>
                  </a:lnTo>
                  <a:lnTo>
                    <a:pt x="588714" y="86195"/>
                  </a:lnTo>
                  <a:lnTo>
                    <a:pt x="630862" y="68654"/>
                  </a:lnTo>
                  <a:lnTo>
                    <a:pt x="673970" y="52983"/>
                  </a:lnTo>
                  <a:lnTo>
                    <a:pt x="717987" y="39235"/>
                  </a:lnTo>
                  <a:lnTo>
                    <a:pt x="762858" y="27461"/>
                  </a:lnTo>
                  <a:lnTo>
                    <a:pt x="808533" y="17712"/>
                  </a:lnTo>
                  <a:lnTo>
                    <a:pt x="854959" y="10040"/>
                  </a:lnTo>
                  <a:lnTo>
                    <a:pt x="902083" y="4496"/>
                  </a:lnTo>
                  <a:lnTo>
                    <a:pt x="949854" y="1132"/>
                  </a:lnTo>
                  <a:lnTo>
                    <a:pt x="998220" y="0"/>
                  </a:lnTo>
                  <a:lnTo>
                    <a:pt x="1046585" y="1132"/>
                  </a:lnTo>
                  <a:lnTo>
                    <a:pt x="1094356" y="4496"/>
                  </a:lnTo>
                  <a:lnTo>
                    <a:pt x="1141480" y="10040"/>
                  </a:lnTo>
                  <a:lnTo>
                    <a:pt x="1187906" y="17712"/>
                  </a:lnTo>
                  <a:lnTo>
                    <a:pt x="1233581" y="27461"/>
                  </a:lnTo>
                  <a:lnTo>
                    <a:pt x="1278452" y="39235"/>
                  </a:lnTo>
                  <a:lnTo>
                    <a:pt x="1322469" y="52983"/>
                  </a:lnTo>
                  <a:lnTo>
                    <a:pt x="1365577" y="68654"/>
                  </a:lnTo>
                  <a:lnTo>
                    <a:pt x="1407725" y="86195"/>
                  </a:lnTo>
                  <a:lnTo>
                    <a:pt x="1448860" y="105556"/>
                  </a:lnTo>
                  <a:lnTo>
                    <a:pt x="1488931" y="126685"/>
                  </a:lnTo>
                  <a:lnTo>
                    <a:pt x="1527885" y="149530"/>
                  </a:lnTo>
                  <a:lnTo>
                    <a:pt x="1565670" y="174040"/>
                  </a:lnTo>
                  <a:lnTo>
                    <a:pt x="1602233" y="200164"/>
                  </a:lnTo>
                  <a:lnTo>
                    <a:pt x="1637522" y="227850"/>
                  </a:lnTo>
                  <a:lnTo>
                    <a:pt x="1671485" y="257046"/>
                  </a:lnTo>
                  <a:lnTo>
                    <a:pt x="1704070" y="287702"/>
                  </a:lnTo>
                  <a:lnTo>
                    <a:pt x="1735223" y="319765"/>
                  </a:lnTo>
                  <a:lnTo>
                    <a:pt x="1764894" y="353185"/>
                  </a:lnTo>
                  <a:lnTo>
                    <a:pt x="1793030" y="387909"/>
                  </a:lnTo>
                  <a:lnTo>
                    <a:pt x="1819578" y="423887"/>
                  </a:lnTo>
                  <a:lnTo>
                    <a:pt x="1844486" y="461066"/>
                  </a:lnTo>
                  <a:lnTo>
                    <a:pt x="1867702" y="499395"/>
                  </a:lnTo>
                  <a:lnTo>
                    <a:pt x="1889173" y="538824"/>
                  </a:lnTo>
                  <a:lnTo>
                    <a:pt x="1908848" y="579299"/>
                  </a:lnTo>
                  <a:lnTo>
                    <a:pt x="1926674" y="620771"/>
                  </a:lnTo>
                  <a:lnTo>
                    <a:pt x="1942598" y="663187"/>
                  </a:lnTo>
                  <a:lnTo>
                    <a:pt x="1956569" y="706496"/>
                  </a:lnTo>
                  <a:lnTo>
                    <a:pt x="1968534" y="750646"/>
                  </a:lnTo>
                  <a:lnTo>
                    <a:pt x="1978440" y="795586"/>
                  </a:lnTo>
                  <a:lnTo>
                    <a:pt x="1986237" y="841265"/>
                  </a:lnTo>
                  <a:lnTo>
                    <a:pt x="1991870" y="887631"/>
                  </a:lnTo>
                  <a:lnTo>
                    <a:pt x="1995288" y="934632"/>
                  </a:lnTo>
                  <a:lnTo>
                    <a:pt x="1996440" y="982218"/>
                  </a:lnTo>
                  <a:lnTo>
                    <a:pt x="1995288" y="1029803"/>
                  </a:lnTo>
                  <a:lnTo>
                    <a:pt x="1991870" y="1076804"/>
                  </a:lnTo>
                  <a:lnTo>
                    <a:pt x="1986237" y="1123170"/>
                  </a:lnTo>
                  <a:lnTo>
                    <a:pt x="1978440" y="1168849"/>
                  </a:lnTo>
                  <a:lnTo>
                    <a:pt x="1968534" y="1213789"/>
                  </a:lnTo>
                  <a:lnTo>
                    <a:pt x="1956569" y="1257939"/>
                  </a:lnTo>
                  <a:lnTo>
                    <a:pt x="1942598" y="1301248"/>
                  </a:lnTo>
                  <a:lnTo>
                    <a:pt x="1926674" y="1343664"/>
                  </a:lnTo>
                  <a:lnTo>
                    <a:pt x="1908848" y="1385136"/>
                  </a:lnTo>
                  <a:lnTo>
                    <a:pt x="1889173" y="1425611"/>
                  </a:lnTo>
                  <a:lnTo>
                    <a:pt x="1867702" y="1465040"/>
                  </a:lnTo>
                  <a:lnTo>
                    <a:pt x="1844486" y="1503369"/>
                  </a:lnTo>
                  <a:lnTo>
                    <a:pt x="1819578" y="1540548"/>
                  </a:lnTo>
                  <a:lnTo>
                    <a:pt x="1793030" y="1576526"/>
                  </a:lnTo>
                  <a:lnTo>
                    <a:pt x="1764894" y="1611250"/>
                  </a:lnTo>
                  <a:lnTo>
                    <a:pt x="1735223" y="1644670"/>
                  </a:lnTo>
                  <a:lnTo>
                    <a:pt x="1704070" y="1676733"/>
                  </a:lnTo>
                  <a:lnTo>
                    <a:pt x="1671485" y="1707389"/>
                  </a:lnTo>
                  <a:lnTo>
                    <a:pt x="1637522" y="1736585"/>
                  </a:lnTo>
                  <a:lnTo>
                    <a:pt x="1602233" y="1764271"/>
                  </a:lnTo>
                  <a:lnTo>
                    <a:pt x="1565670" y="1790395"/>
                  </a:lnTo>
                  <a:lnTo>
                    <a:pt x="1527885" y="1814905"/>
                  </a:lnTo>
                  <a:lnTo>
                    <a:pt x="1488931" y="1837750"/>
                  </a:lnTo>
                  <a:lnTo>
                    <a:pt x="1448860" y="1858879"/>
                  </a:lnTo>
                  <a:lnTo>
                    <a:pt x="1407725" y="1878240"/>
                  </a:lnTo>
                  <a:lnTo>
                    <a:pt x="1365577" y="1895781"/>
                  </a:lnTo>
                  <a:lnTo>
                    <a:pt x="1322469" y="1911452"/>
                  </a:lnTo>
                  <a:lnTo>
                    <a:pt x="1278452" y="1925200"/>
                  </a:lnTo>
                  <a:lnTo>
                    <a:pt x="1233581" y="1936974"/>
                  </a:lnTo>
                  <a:lnTo>
                    <a:pt x="1187906" y="1946723"/>
                  </a:lnTo>
                  <a:lnTo>
                    <a:pt x="1141480" y="1954395"/>
                  </a:lnTo>
                  <a:lnTo>
                    <a:pt x="1094356" y="1959939"/>
                  </a:lnTo>
                  <a:lnTo>
                    <a:pt x="1046585" y="1963303"/>
                  </a:lnTo>
                  <a:lnTo>
                    <a:pt x="998220" y="1964436"/>
                  </a:lnTo>
                  <a:lnTo>
                    <a:pt x="949854" y="1963303"/>
                  </a:lnTo>
                  <a:lnTo>
                    <a:pt x="902083" y="1959939"/>
                  </a:lnTo>
                  <a:lnTo>
                    <a:pt x="854959" y="1954395"/>
                  </a:lnTo>
                  <a:lnTo>
                    <a:pt x="808533" y="1946723"/>
                  </a:lnTo>
                  <a:lnTo>
                    <a:pt x="762858" y="1936974"/>
                  </a:lnTo>
                  <a:lnTo>
                    <a:pt x="717987" y="1925200"/>
                  </a:lnTo>
                  <a:lnTo>
                    <a:pt x="673970" y="1911452"/>
                  </a:lnTo>
                  <a:lnTo>
                    <a:pt x="630862" y="1895781"/>
                  </a:lnTo>
                  <a:lnTo>
                    <a:pt x="588714" y="1878240"/>
                  </a:lnTo>
                  <a:lnTo>
                    <a:pt x="547579" y="1858879"/>
                  </a:lnTo>
                  <a:lnTo>
                    <a:pt x="507508" y="1837750"/>
                  </a:lnTo>
                  <a:lnTo>
                    <a:pt x="468554" y="1814905"/>
                  </a:lnTo>
                  <a:lnTo>
                    <a:pt x="430769" y="1790395"/>
                  </a:lnTo>
                  <a:lnTo>
                    <a:pt x="394206" y="1764271"/>
                  </a:lnTo>
                  <a:lnTo>
                    <a:pt x="358917" y="1736585"/>
                  </a:lnTo>
                  <a:lnTo>
                    <a:pt x="324954" y="1707389"/>
                  </a:lnTo>
                  <a:lnTo>
                    <a:pt x="292369" y="1676733"/>
                  </a:lnTo>
                  <a:lnTo>
                    <a:pt x="261216" y="1644670"/>
                  </a:lnTo>
                  <a:lnTo>
                    <a:pt x="231545" y="1611250"/>
                  </a:lnTo>
                  <a:lnTo>
                    <a:pt x="203409" y="1576526"/>
                  </a:lnTo>
                  <a:lnTo>
                    <a:pt x="176861" y="1540548"/>
                  </a:lnTo>
                  <a:lnTo>
                    <a:pt x="151953" y="1503369"/>
                  </a:lnTo>
                  <a:lnTo>
                    <a:pt x="128737" y="1465040"/>
                  </a:lnTo>
                  <a:lnTo>
                    <a:pt x="107266" y="1425611"/>
                  </a:lnTo>
                  <a:lnTo>
                    <a:pt x="87591" y="1385136"/>
                  </a:lnTo>
                  <a:lnTo>
                    <a:pt x="69765" y="1343664"/>
                  </a:lnTo>
                  <a:lnTo>
                    <a:pt x="53841" y="1301248"/>
                  </a:lnTo>
                  <a:lnTo>
                    <a:pt x="39870" y="1257939"/>
                  </a:lnTo>
                  <a:lnTo>
                    <a:pt x="27905" y="1213789"/>
                  </a:lnTo>
                  <a:lnTo>
                    <a:pt x="17999" y="1168849"/>
                  </a:lnTo>
                  <a:lnTo>
                    <a:pt x="10202" y="1123170"/>
                  </a:lnTo>
                  <a:lnTo>
                    <a:pt x="4569" y="1076804"/>
                  </a:lnTo>
                  <a:lnTo>
                    <a:pt x="1151" y="1029803"/>
                  </a:lnTo>
                  <a:lnTo>
                    <a:pt x="0" y="982218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813035" y="3611879"/>
            <a:ext cx="2095500" cy="1967864"/>
            <a:chOff x="9813035" y="3611879"/>
            <a:chExt cx="2095500" cy="1967864"/>
          </a:xfrm>
        </p:grpSpPr>
        <p:sp>
          <p:nvSpPr>
            <p:cNvPr id="21" name="object 21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1041653" y="0"/>
                  </a:moveTo>
                  <a:lnTo>
                    <a:pt x="992616" y="1064"/>
                  </a:lnTo>
                  <a:lnTo>
                    <a:pt x="944163" y="4225"/>
                  </a:lnTo>
                  <a:lnTo>
                    <a:pt x="896343" y="9437"/>
                  </a:lnTo>
                  <a:lnTo>
                    <a:pt x="849208" y="16652"/>
                  </a:lnTo>
                  <a:lnTo>
                    <a:pt x="802805" y="25823"/>
                  </a:lnTo>
                  <a:lnTo>
                    <a:pt x="757187" y="36904"/>
                  </a:lnTo>
                  <a:lnTo>
                    <a:pt x="712402" y="49846"/>
                  </a:lnTo>
                  <a:lnTo>
                    <a:pt x="668502" y="64605"/>
                  </a:lnTo>
                  <a:lnTo>
                    <a:pt x="625535" y="81131"/>
                  </a:lnTo>
                  <a:lnTo>
                    <a:pt x="583552" y="99379"/>
                  </a:lnTo>
                  <a:lnTo>
                    <a:pt x="542602" y="119302"/>
                  </a:lnTo>
                  <a:lnTo>
                    <a:pt x="502737" y="140852"/>
                  </a:lnTo>
                  <a:lnTo>
                    <a:pt x="464005" y="163982"/>
                  </a:lnTo>
                  <a:lnTo>
                    <a:pt x="426457" y="188646"/>
                  </a:lnTo>
                  <a:lnTo>
                    <a:pt x="390143" y="214797"/>
                  </a:lnTo>
                  <a:lnTo>
                    <a:pt x="355114" y="242387"/>
                  </a:lnTo>
                  <a:lnTo>
                    <a:pt x="321417" y="271370"/>
                  </a:lnTo>
                  <a:lnTo>
                    <a:pt x="289105" y="301698"/>
                  </a:lnTo>
                  <a:lnTo>
                    <a:pt x="258227" y="333325"/>
                  </a:lnTo>
                  <a:lnTo>
                    <a:pt x="228833" y="366204"/>
                  </a:lnTo>
                  <a:lnTo>
                    <a:pt x="200972" y="400287"/>
                  </a:lnTo>
                  <a:lnTo>
                    <a:pt x="174696" y="435528"/>
                  </a:lnTo>
                  <a:lnTo>
                    <a:pt x="150054" y="471880"/>
                  </a:lnTo>
                  <a:lnTo>
                    <a:pt x="127095" y="509296"/>
                  </a:lnTo>
                  <a:lnTo>
                    <a:pt x="105871" y="547729"/>
                  </a:lnTo>
                  <a:lnTo>
                    <a:pt x="86430" y="587131"/>
                  </a:lnTo>
                  <a:lnTo>
                    <a:pt x="68824" y="627456"/>
                  </a:lnTo>
                  <a:lnTo>
                    <a:pt x="53102" y="668658"/>
                  </a:lnTo>
                  <a:lnTo>
                    <a:pt x="39313" y="710688"/>
                  </a:lnTo>
                  <a:lnTo>
                    <a:pt x="27509" y="753500"/>
                  </a:lnTo>
                  <a:lnTo>
                    <a:pt x="17739" y="797047"/>
                  </a:lnTo>
                  <a:lnTo>
                    <a:pt x="10053" y="841282"/>
                  </a:lnTo>
                  <a:lnTo>
                    <a:pt x="4501" y="886158"/>
                  </a:lnTo>
                  <a:lnTo>
                    <a:pt x="1133" y="931628"/>
                  </a:lnTo>
                  <a:lnTo>
                    <a:pt x="0" y="977646"/>
                  </a:lnTo>
                  <a:lnTo>
                    <a:pt x="1133" y="1023663"/>
                  </a:lnTo>
                  <a:lnTo>
                    <a:pt x="4501" y="1069133"/>
                  </a:lnTo>
                  <a:lnTo>
                    <a:pt x="10053" y="1114009"/>
                  </a:lnTo>
                  <a:lnTo>
                    <a:pt x="17739" y="1158244"/>
                  </a:lnTo>
                  <a:lnTo>
                    <a:pt x="27509" y="1201791"/>
                  </a:lnTo>
                  <a:lnTo>
                    <a:pt x="39313" y="1244603"/>
                  </a:lnTo>
                  <a:lnTo>
                    <a:pt x="53102" y="1286633"/>
                  </a:lnTo>
                  <a:lnTo>
                    <a:pt x="68824" y="1327835"/>
                  </a:lnTo>
                  <a:lnTo>
                    <a:pt x="86430" y="1368160"/>
                  </a:lnTo>
                  <a:lnTo>
                    <a:pt x="105871" y="1407562"/>
                  </a:lnTo>
                  <a:lnTo>
                    <a:pt x="127095" y="1445995"/>
                  </a:lnTo>
                  <a:lnTo>
                    <a:pt x="150054" y="1483411"/>
                  </a:lnTo>
                  <a:lnTo>
                    <a:pt x="174696" y="1519763"/>
                  </a:lnTo>
                  <a:lnTo>
                    <a:pt x="200972" y="1555004"/>
                  </a:lnTo>
                  <a:lnTo>
                    <a:pt x="228833" y="1589087"/>
                  </a:lnTo>
                  <a:lnTo>
                    <a:pt x="258227" y="1621966"/>
                  </a:lnTo>
                  <a:lnTo>
                    <a:pt x="289105" y="1653593"/>
                  </a:lnTo>
                  <a:lnTo>
                    <a:pt x="321417" y="1683921"/>
                  </a:lnTo>
                  <a:lnTo>
                    <a:pt x="355114" y="1712904"/>
                  </a:lnTo>
                  <a:lnTo>
                    <a:pt x="390144" y="1740494"/>
                  </a:lnTo>
                  <a:lnTo>
                    <a:pt x="426457" y="1766645"/>
                  </a:lnTo>
                  <a:lnTo>
                    <a:pt x="464005" y="1791309"/>
                  </a:lnTo>
                  <a:lnTo>
                    <a:pt x="502737" y="1814439"/>
                  </a:lnTo>
                  <a:lnTo>
                    <a:pt x="542602" y="1835989"/>
                  </a:lnTo>
                  <a:lnTo>
                    <a:pt x="583552" y="1855912"/>
                  </a:lnTo>
                  <a:lnTo>
                    <a:pt x="625535" y="1874160"/>
                  </a:lnTo>
                  <a:lnTo>
                    <a:pt x="668502" y="1890686"/>
                  </a:lnTo>
                  <a:lnTo>
                    <a:pt x="712402" y="1905445"/>
                  </a:lnTo>
                  <a:lnTo>
                    <a:pt x="757187" y="1918387"/>
                  </a:lnTo>
                  <a:lnTo>
                    <a:pt x="802805" y="1929468"/>
                  </a:lnTo>
                  <a:lnTo>
                    <a:pt x="849208" y="1938639"/>
                  </a:lnTo>
                  <a:lnTo>
                    <a:pt x="896343" y="1945854"/>
                  </a:lnTo>
                  <a:lnTo>
                    <a:pt x="944163" y="1951066"/>
                  </a:lnTo>
                  <a:lnTo>
                    <a:pt x="992616" y="1954227"/>
                  </a:lnTo>
                  <a:lnTo>
                    <a:pt x="1041653" y="1955292"/>
                  </a:lnTo>
                  <a:lnTo>
                    <a:pt x="1090691" y="1954227"/>
                  </a:lnTo>
                  <a:lnTo>
                    <a:pt x="1139144" y="1951066"/>
                  </a:lnTo>
                  <a:lnTo>
                    <a:pt x="1186964" y="1945854"/>
                  </a:lnTo>
                  <a:lnTo>
                    <a:pt x="1234099" y="1938639"/>
                  </a:lnTo>
                  <a:lnTo>
                    <a:pt x="1280502" y="1929468"/>
                  </a:lnTo>
                  <a:lnTo>
                    <a:pt x="1326120" y="1918387"/>
                  </a:lnTo>
                  <a:lnTo>
                    <a:pt x="1370905" y="1905445"/>
                  </a:lnTo>
                  <a:lnTo>
                    <a:pt x="1414805" y="1890686"/>
                  </a:lnTo>
                  <a:lnTo>
                    <a:pt x="1457772" y="1874160"/>
                  </a:lnTo>
                  <a:lnTo>
                    <a:pt x="1499755" y="1855912"/>
                  </a:lnTo>
                  <a:lnTo>
                    <a:pt x="1540705" y="1835989"/>
                  </a:lnTo>
                  <a:lnTo>
                    <a:pt x="1580570" y="1814439"/>
                  </a:lnTo>
                  <a:lnTo>
                    <a:pt x="1619302" y="1791309"/>
                  </a:lnTo>
                  <a:lnTo>
                    <a:pt x="1656850" y="1766645"/>
                  </a:lnTo>
                  <a:lnTo>
                    <a:pt x="1693164" y="1740494"/>
                  </a:lnTo>
                  <a:lnTo>
                    <a:pt x="1728193" y="1712904"/>
                  </a:lnTo>
                  <a:lnTo>
                    <a:pt x="1761890" y="1683921"/>
                  </a:lnTo>
                  <a:lnTo>
                    <a:pt x="1794202" y="1653593"/>
                  </a:lnTo>
                  <a:lnTo>
                    <a:pt x="1825080" y="1621966"/>
                  </a:lnTo>
                  <a:lnTo>
                    <a:pt x="1854474" y="1589087"/>
                  </a:lnTo>
                  <a:lnTo>
                    <a:pt x="1882335" y="1555004"/>
                  </a:lnTo>
                  <a:lnTo>
                    <a:pt x="1908611" y="1519763"/>
                  </a:lnTo>
                  <a:lnTo>
                    <a:pt x="1933253" y="1483411"/>
                  </a:lnTo>
                  <a:lnTo>
                    <a:pt x="1956212" y="1445995"/>
                  </a:lnTo>
                  <a:lnTo>
                    <a:pt x="1977436" y="1407562"/>
                  </a:lnTo>
                  <a:lnTo>
                    <a:pt x="1996877" y="1368160"/>
                  </a:lnTo>
                  <a:lnTo>
                    <a:pt x="2014483" y="1327835"/>
                  </a:lnTo>
                  <a:lnTo>
                    <a:pt x="2030205" y="1286633"/>
                  </a:lnTo>
                  <a:lnTo>
                    <a:pt x="2043994" y="1244603"/>
                  </a:lnTo>
                  <a:lnTo>
                    <a:pt x="2055798" y="1201791"/>
                  </a:lnTo>
                  <a:lnTo>
                    <a:pt x="2065568" y="1158244"/>
                  </a:lnTo>
                  <a:lnTo>
                    <a:pt x="2073254" y="1114009"/>
                  </a:lnTo>
                  <a:lnTo>
                    <a:pt x="2078806" y="1069133"/>
                  </a:lnTo>
                  <a:lnTo>
                    <a:pt x="2082174" y="1023663"/>
                  </a:lnTo>
                  <a:lnTo>
                    <a:pt x="2083308" y="977646"/>
                  </a:lnTo>
                  <a:lnTo>
                    <a:pt x="2082174" y="931628"/>
                  </a:lnTo>
                  <a:lnTo>
                    <a:pt x="2078806" y="886158"/>
                  </a:lnTo>
                  <a:lnTo>
                    <a:pt x="2073254" y="841282"/>
                  </a:lnTo>
                  <a:lnTo>
                    <a:pt x="2065568" y="797047"/>
                  </a:lnTo>
                  <a:lnTo>
                    <a:pt x="2055798" y="753500"/>
                  </a:lnTo>
                  <a:lnTo>
                    <a:pt x="2043994" y="710688"/>
                  </a:lnTo>
                  <a:lnTo>
                    <a:pt x="2030205" y="668658"/>
                  </a:lnTo>
                  <a:lnTo>
                    <a:pt x="2014483" y="627456"/>
                  </a:lnTo>
                  <a:lnTo>
                    <a:pt x="1996877" y="587131"/>
                  </a:lnTo>
                  <a:lnTo>
                    <a:pt x="1977436" y="547729"/>
                  </a:lnTo>
                  <a:lnTo>
                    <a:pt x="1956212" y="509296"/>
                  </a:lnTo>
                  <a:lnTo>
                    <a:pt x="1933253" y="471880"/>
                  </a:lnTo>
                  <a:lnTo>
                    <a:pt x="1908611" y="435528"/>
                  </a:lnTo>
                  <a:lnTo>
                    <a:pt x="1882335" y="400287"/>
                  </a:lnTo>
                  <a:lnTo>
                    <a:pt x="1854474" y="366204"/>
                  </a:lnTo>
                  <a:lnTo>
                    <a:pt x="1825080" y="333325"/>
                  </a:lnTo>
                  <a:lnTo>
                    <a:pt x="1794202" y="301698"/>
                  </a:lnTo>
                  <a:lnTo>
                    <a:pt x="1761890" y="271370"/>
                  </a:lnTo>
                  <a:lnTo>
                    <a:pt x="1728193" y="242387"/>
                  </a:lnTo>
                  <a:lnTo>
                    <a:pt x="1693164" y="214797"/>
                  </a:lnTo>
                  <a:lnTo>
                    <a:pt x="1656850" y="188646"/>
                  </a:lnTo>
                  <a:lnTo>
                    <a:pt x="1619302" y="163982"/>
                  </a:lnTo>
                  <a:lnTo>
                    <a:pt x="1580570" y="140852"/>
                  </a:lnTo>
                  <a:lnTo>
                    <a:pt x="1540705" y="119302"/>
                  </a:lnTo>
                  <a:lnTo>
                    <a:pt x="1499755" y="99379"/>
                  </a:lnTo>
                  <a:lnTo>
                    <a:pt x="1457772" y="81131"/>
                  </a:lnTo>
                  <a:lnTo>
                    <a:pt x="1414805" y="64605"/>
                  </a:lnTo>
                  <a:lnTo>
                    <a:pt x="1370905" y="49846"/>
                  </a:lnTo>
                  <a:lnTo>
                    <a:pt x="1326120" y="36904"/>
                  </a:lnTo>
                  <a:lnTo>
                    <a:pt x="1280502" y="25823"/>
                  </a:lnTo>
                  <a:lnTo>
                    <a:pt x="1234099" y="16652"/>
                  </a:lnTo>
                  <a:lnTo>
                    <a:pt x="1186964" y="9437"/>
                  </a:lnTo>
                  <a:lnTo>
                    <a:pt x="1139144" y="4225"/>
                  </a:lnTo>
                  <a:lnTo>
                    <a:pt x="1090691" y="1064"/>
                  </a:lnTo>
                  <a:lnTo>
                    <a:pt x="10416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0" y="977646"/>
                  </a:moveTo>
                  <a:lnTo>
                    <a:pt x="1133" y="931628"/>
                  </a:lnTo>
                  <a:lnTo>
                    <a:pt x="4501" y="886158"/>
                  </a:lnTo>
                  <a:lnTo>
                    <a:pt x="10053" y="841282"/>
                  </a:lnTo>
                  <a:lnTo>
                    <a:pt x="17739" y="797047"/>
                  </a:lnTo>
                  <a:lnTo>
                    <a:pt x="27509" y="753500"/>
                  </a:lnTo>
                  <a:lnTo>
                    <a:pt x="39313" y="710688"/>
                  </a:lnTo>
                  <a:lnTo>
                    <a:pt x="53102" y="668658"/>
                  </a:lnTo>
                  <a:lnTo>
                    <a:pt x="68824" y="627456"/>
                  </a:lnTo>
                  <a:lnTo>
                    <a:pt x="86430" y="587131"/>
                  </a:lnTo>
                  <a:lnTo>
                    <a:pt x="105871" y="547729"/>
                  </a:lnTo>
                  <a:lnTo>
                    <a:pt x="127095" y="509296"/>
                  </a:lnTo>
                  <a:lnTo>
                    <a:pt x="150054" y="471880"/>
                  </a:lnTo>
                  <a:lnTo>
                    <a:pt x="174696" y="435528"/>
                  </a:lnTo>
                  <a:lnTo>
                    <a:pt x="200972" y="400287"/>
                  </a:lnTo>
                  <a:lnTo>
                    <a:pt x="228833" y="366204"/>
                  </a:lnTo>
                  <a:lnTo>
                    <a:pt x="258227" y="333325"/>
                  </a:lnTo>
                  <a:lnTo>
                    <a:pt x="289105" y="301698"/>
                  </a:lnTo>
                  <a:lnTo>
                    <a:pt x="321417" y="271370"/>
                  </a:lnTo>
                  <a:lnTo>
                    <a:pt x="355114" y="242387"/>
                  </a:lnTo>
                  <a:lnTo>
                    <a:pt x="390143" y="214797"/>
                  </a:lnTo>
                  <a:lnTo>
                    <a:pt x="426457" y="188646"/>
                  </a:lnTo>
                  <a:lnTo>
                    <a:pt x="464005" y="163982"/>
                  </a:lnTo>
                  <a:lnTo>
                    <a:pt x="502737" y="140852"/>
                  </a:lnTo>
                  <a:lnTo>
                    <a:pt x="542602" y="119302"/>
                  </a:lnTo>
                  <a:lnTo>
                    <a:pt x="583552" y="99379"/>
                  </a:lnTo>
                  <a:lnTo>
                    <a:pt x="625535" y="81131"/>
                  </a:lnTo>
                  <a:lnTo>
                    <a:pt x="668502" y="64605"/>
                  </a:lnTo>
                  <a:lnTo>
                    <a:pt x="712402" y="49846"/>
                  </a:lnTo>
                  <a:lnTo>
                    <a:pt x="757187" y="36904"/>
                  </a:lnTo>
                  <a:lnTo>
                    <a:pt x="802805" y="25823"/>
                  </a:lnTo>
                  <a:lnTo>
                    <a:pt x="849208" y="16652"/>
                  </a:lnTo>
                  <a:lnTo>
                    <a:pt x="896343" y="9437"/>
                  </a:lnTo>
                  <a:lnTo>
                    <a:pt x="944163" y="4225"/>
                  </a:lnTo>
                  <a:lnTo>
                    <a:pt x="992616" y="1064"/>
                  </a:lnTo>
                  <a:lnTo>
                    <a:pt x="1041653" y="0"/>
                  </a:lnTo>
                  <a:lnTo>
                    <a:pt x="1090691" y="1064"/>
                  </a:lnTo>
                  <a:lnTo>
                    <a:pt x="1139144" y="4225"/>
                  </a:lnTo>
                  <a:lnTo>
                    <a:pt x="1186964" y="9437"/>
                  </a:lnTo>
                  <a:lnTo>
                    <a:pt x="1234099" y="16652"/>
                  </a:lnTo>
                  <a:lnTo>
                    <a:pt x="1280502" y="25823"/>
                  </a:lnTo>
                  <a:lnTo>
                    <a:pt x="1326120" y="36904"/>
                  </a:lnTo>
                  <a:lnTo>
                    <a:pt x="1370905" y="49846"/>
                  </a:lnTo>
                  <a:lnTo>
                    <a:pt x="1414805" y="64605"/>
                  </a:lnTo>
                  <a:lnTo>
                    <a:pt x="1457772" y="81131"/>
                  </a:lnTo>
                  <a:lnTo>
                    <a:pt x="1499755" y="99379"/>
                  </a:lnTo>
                  <a:lnTo>
                    <a:pt x="1540705" y="119302"/>
                  </a:lnTo>
                  <a:lnTo>
                    <a:pt x="1580570" y="140852"/>
                  </a:lnTo>
                  <a:lnTo>
                    <a:pt x="1619302" y="163982"/>
                  </a:lnTo>
                  <a:lnTo>
                    <a:pt x="1656850" y="188646"/>
                  </a:lnTo>
                  <a:lnTo>
                    <a:pt x="1693164" y="214797"/>
                  </a:lnTo>
                  <a:lnTo>
                    <a:pt x="1728193" y="242387"/>
                  </a:lnTo>
                  <a:lnTo>
                    <a:pt x="1761890" y="271370"/>
                  </a:lnTo>
                  <a:lnTo>
                    <a:pt x="1794202" y="301698"/>
                  </a:lnTo>
                  <a:lnTo>
                    <a:pt x="1825080" y="333325"/>
                  </a:lnTo>
                  <a:lnTo>
                    <a:pt x="1854474" y="366204"/>
                  </a:lnTo>
                  <a:lnTo>
                    <a:pt x="1882335" y="400287"/>
                  </a:lnTo>
                  <a:lnTo>
                    <a:pt x="1908611" y="435528"/>
                  </a:lnTo>
                  <a:lnTo>
                    <a:pt x="1933253" y="471880"/>
                  </a:lnTo>
                  <a:lnTo>
                    <a:pt x="1956212" y="509296"/>
                  </a:lnTo>
                  <a:lnTo>
                    <a:pt x="1977436" y="547729"/>
                  </a:lnTo>
                  <a:lnTo>
                    <a:pt x="1996877" y="587131"/>
                  </a:lnTo>
                  <a:lnTo>
                    <a:pt x="2014483" y="627456"/>
                  </a:lnTo>
                  <a:lnTo>
                    <a:pt x="2030205" y="668658"/>
                  </a:lnTo>
                  <a:lnTo>
                    <a:pt x="2043994" y="710688"/>
                  </a:lnTo>
                  <a:lnTo>
                    <a:pt x="2055798" y="753500"/>
                  </a:lnTo>
                  <a:lnTo>
                    <a:pt x="2065568" y="797047"/>
                  </a:lnTo>
                  <a:lnTo>
                    <a:pt x="2073254" y="841282"/>
                  </a:lnTo>
                  <a:lnTo>
                    <a:pt x="2078806" y="886158"/>
                  </a:lnTo>
                  <a:lnTo>
                    <a:pt x="2082174" y="931628"/>
                  </a:lnTo>
                  <a:lnTo>
                    <a:pt x="2083308" y="977646"/>
                  </a:lnTo>
                  <a:lnTo>
                    <a:pt x="2082174" y="1023663"/>
                  </a:lnTo>
                  <a:lnTo>
                    <a:pt x="2078806" y="1069133"/>
                  </a:lnTo>
                  <a:lnTo>
                    <a:pt x="2073254" y="1114009"/>
                  </a:lnTo>
                  <a:lnTo>
                    <a:pt x="2065568" y="1158244"/>
                  </a:lnTo>
                  <a:lnTo>
                    <a:pt x="2055798" y="1201791"/>
                  </a:lnTo>
                  <a:lnTo>
                    <a:pt x="2043994" y="1244603"/>
                  </a:lnTo>
                  <a:lnTo>
                    <a:pt x="2030205" y="1286633"/>
                  </a:lnTo>
                  <a:lnTo>
                    <a:pt x="2014483" y="1327835"/>
                  </a:lnTo>
                  <a:lnTo>
                    <a:pt x="1996877" y="1368160"/>
                  </a:lnTo>
                  <a:lnTo>
                    <a:pt x="1977436" y="1407562"/>
                  </a:lnTo>
                  <a:lnTo>
                    <a:pt x="1956212" y="1445995"/>
                  </a:lnTo>
                  <a:lnTo>
                    <a:pt x="1933253" y="1483411"/>
                  </a:lnTo>
                  <a:lnTo>
                    <a:pt x="1908611" y="1519763"/>
                  </a:lnTo>
                  <a:lnTo>
                    <a:pt x="1882335" y="1555004"/>
                  </a:lnTo>
                  <a:lnTo>
                    <a:pt x="1854474" y="1589087"/>
                  </a:lnTo>
                  <a:lnTo>
                    <a:pt x="1825080" y="1621966"/>
                  </a:lnTo>
                  <a:lnTo>
                    <a:pt x="1794202" y="1653593"/>
                  </a:lnTo>
                  <a:lnTo>
                    <a:pt x="1761890" y="1683921"/>
                  </a:lnTo>
                  <a:lnTo>
                    <a:pt x="1728193" y="1712904"/>
                  </a:lnTo>
                  <a:lnTo>
                    <a:pt x="1693164" y="1740494"/>
                  </a:lnTo>
                  <a:lnTo>
                    <a:pt x="1656850" y="1766645"/>
                  </a:lnTo>
                  <a:lnTo>
                    <a:pt x="1619302" y="1791309"/>
                  </a:lnTo>
                  <a:lnTo>
                    <a:pt x="1580570" y="1814439"/>
                  </a:lnTo>
                  <a:lnTo>
                    <a:pt x="1540705" y="1835989"/>
                  </a:lnTo>
                  <a:lnTo>
                    <a:pt x="1499755" y="1855912"/>
                  </a:lnTo>
                  <a:lnTo>
                    <a:pt x="1457772" y="1874160"/>
                  </a:lnTo>
                  <a:lnTo>
                    <a:pt x="1414805" y="1890686"/>
                  </a:lnTo>
                  <a:lnTo>
                    <a:pt x="1370905" y="1905445"/>
                  </a:lnTo>
                  <a:lnTo>
                    <a:pt x="1326120" y="1918387"/>
                  </a:lnTo>
                  <a:lnTo>
                    <a:pt x="1280502" y="1929468"/>
                  </a:lnTo>
                  <a:lnTo>
                    <a:pt x="1234099" y="1938639"/>
                  </a:lnTo>
                  <a:lnTo>
                    <a:pt x="1186964" y="1945854"/>
                  </a:lnTo>
                  <a:lnTo>
                    <a:pt x="1139144" y="1951066"/>
                  </a:lnTo>
                  <a:lnTo>
                    <a:pt x="1090691" y="1954227"/>
                  </a:lnTo>
                  <a:lnTo>
                    <a:pt x="1041653" y="1955292"/>
                  </a:lnTo>
                  <a:lnTo>
                    <a:pt x="992616" y="1954227"/>
                  </a:lnTo>
                  <a:lnTo>
                    <a:pt x="944163" y="1951066"/>
                  </a:lnTo>
                  <a:lnTo>
                    <a:pt x="896343" y="1945854"/>
                  </a:lnTo>
                  <a:lnTo>
                    <a:pt x="849208" y="1938639"/>
                  </a:lnTo>
                  <a:lnTo>
                    <a:pt x="802805" y="1929468"/>
                  </a:lnTo>
                  <a:lnTo>
                    <a:pt x="757187" y="1918387"/>
                  </a:lnTo>
                  <a:lnTo>
                    <a:pt x="712402" y="1905445"/>
                  </a:lnTo>
                  <a:lnTo>
                    <a:pt x="668502" y="1890686"/>
                  </a:lnTo>
                  <a:lnTo>
                    <a:pt x="625535" y="1874160"/>
                  </a:lnTo>
                  <a:lnTo>
                    <a:pt x="583552" y="1855912"/>
                  </a:lnTo>
                  <a:lnTo>
                    <a:pt x="542602" y="1835989"/>
                  </a:lnTo>
                  <a:lnTo>
                    <a:pt x="502737" y="1814439"/>
                  </a:lnTo>
                  <a:lnTo>
                    <a:pt x="464005" y="1791309"/>
                  </a:lnTo>
                  <a:lnTo>
                    <a:pt x="426457" y="1766645"/>
                  </a:lnTo>
                  <a:lnTo>
                    <a:pt x="390144" y="1740494"/>
                  </a:lnTo>
                  <a:lnTo>
                    <a:pt x="355114" y="1712904"/>
                  </a:lnTo>
                  <a:lnTo>
                    <a:pt x="321417" y="1683921"/>
                  </a:lnTo>
                  <a:lnTo>
                    <a:pt x="289105" y="1653593"/>
                  </a:lnTo>
                  <a:lnTo>
                    <a:pt x="258227" y="1621966"/>
                  </a:lnTo>
                  <a:lnTo>
                    <a:pt x="228833" y="1589087"/>
                  </a:lnTo>
                  <a:lnTo>
                    <a:pt x="200972" y="1555004"/>
                  </a:lnTo>
                  <a:lnTo>
                    <a:pt x="174696" y="1519763"/>
                  </a:lnTo>
                  <a:lnTo>
                    <a:pt x="150054" y="1483411"/>
                  </a:lnTo>
                  <a:lnTo>
                    <a:pt x="127095" y="1445995"/>
                  </a:lnTo>
                  <a:lnTo>
                    <a:pt x="105871" y="1407562"/>
                  </a:lnTo>
                  <a:lnTo>
                    <a:pt x="86430" y="1368160"/>
                  </a:lnTo>
                  <a:lnTo>
                    <a:pt x="68824" y="1327835"/>
                  </a:lnTo>
                  <a:lnTo>
                    <a:pt x="53102" y="1286633"/>
                  </a:lnTo>
                  <a:lnTo>
                    <a:pt x="39313" y="1244603"/>
                  </a:lnTo>
                  <a:lnTo>
                    <a:pt x="27509" y="1201791"/>
                  </a:lnTo>
                  <a:lnTo>
                    <a:pt x="17739" y="1158244"/>
                  </a:lnTo>
                  <a:lnTo>
                    <a:pt x="10053" y="1114009"/>
                  </a:lnTo>
                  <a:lnTo>
                    <a:pt x="4501" y="1069133"/>
                  </a:lnTo>
                  <a:lnTo>
                    <a:pt x="1133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495028" y="331979"/>
            <a:ext cx="641985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spc="-229" dirty="0" smtClean="0">
              <a:solidFill>
                <a:srgbClr val="ACB8C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459359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</a:rPr>
              <a:t>What </a:t>
            </a:r>
            <a:r>
              <a:rPr sz="5400" spc="-375" dirty="0">
                <a:solidFill>
                  <a:srgbClr val="5B9BD4"/>
                </a:solidFill>
              </a:rPr>
              <a:t>is </a:t>
            </a:r>
            <a:r>
              <a:rPr sz="5400" spc="-480" dirty="0">
                <a:solidFill>
                  <a:srgbClr val="5B9BD4"/>
                </a:solidFill>
              </a:rPr>
              <a:t>Big</a:t>
            </a:r>
            <a:r>
              <a:rPr sz="5400" spc="-994" dirty="0">
                <a:solidFill>
                  <a:srgbClr val="5B9BD4"/>
                </a:solidFill>
              </a:rPr>
              <a:t> </a:t>
            </a:r>
            <a:r>
              <a:rPr sz="5400" spc="-480" dirty="0">
                <a:solidFill>
                  <a:srgbClr val="5B9BD4"/>
                </a:solidFill>
              </a:rPr>
              <a:t>Data?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846837" y="1973708"/>
            <a:ext cx="10507345" cy="71045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540"/>
              </a:spcBef>
            </a:pPr>
            <a:r>
              <a:rPr sz="2400" spc="-140" dirty="0">
                <a:solidFill>
                  <a:srgbClr val="252525"/>
                </a:solidFill>
                <a:latin typeface="Arial"/>
                <a:cs typeface="Arial"/>
              </a:rPr>
              <a:t>Extremely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large </a:t>
            </a:r>
            <a:r>
              <a:rPr sz="2400" spc="-12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sets </a:t>
            </a:r>
            <a:r>
              <a:rPr sz="2400" spc="-35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may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analyzed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computationally </a:t>
            </a:r>
            <a:r>
              <a:rPr sz="2400" spc="-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reveal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patterns,  trends,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associations,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especially</a:t>
            </a:r>
            <a:r>
              <a:rPr sz="2400" spc="-1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Arial"/>
                <a:cs typeface="Arial"/>
              </a:rPr>
              <a:t>relating</a:t>
            </a: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252525"/>
                </a:solidFill>
                <a:latin typeface="Arial"/>
                <a:cs typeface="Arial"/>
              </a:rPr>
              <a:t>human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252525"/>
                </a:solidFill>
                <a:latin typeface="Arial"/>
                <a:cs typeface="Arial"/>
              </a:rPr>
              <a:t>behavior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interactions.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784" y="3611879"/>
            <a:ext cx="2101851" cy="1967864"/>
            <a:chOff x="176784" y="3611879"/>
            <a:chExt cx="2101850" cy="1967864"/>
          </a:xfrm>
        </p:grpSpPr>
        <p:sp>
          <p:nvSpPr>
            <p:cNvPr id="5" name="object 5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1044701" y="0"/>
                  </a:moveTo>
                  <a:lnTo>
                    <a:pt x="995523" y="1064"/>
                  </a:lnTo>
                  <a:lnTo>
                    <a:pt x="946929" y="4225"/>
                  </a:lnTo>
                  <a:lnTo>
                    <a:pt x="898970" y="9437"/>
                  </a:lnTo>
                  <a:lnTo>
                    <a:pt x="851698" y="16652"/>
                  </a:lnTo>
                  <a:lnTo>
                    <a:pt x="805161" y="25823"/>
                  </a:lnTo>
                  <a:lnTo>
                    <a:pt x="759410" y="36904"/>
                  </a:lnTo>
                  <a:lnTo>
                    <a:pt x="714495" y="49846"/>
                  </a:lnTo>
                  <a:lnTo>
                    <a:pt x="670466" y="64605"/>
                  </a:lnTo>
                  <a:lnTo>
                    <a:pt x="627373" y="81131"/>
                  </a:lnTo>
                  <a:lnTo>
                    <a:pt x="585268" y="99379"/>
                  </a:lnTo>
                  <a:lnTo>
                    <a:pt x="544199" y="119302"/>
                  </a:lnTo>
                  <a:lnTo>
                    <a:pt x="504217" y="140852"/>
                  </a:lnTo>
                  <a:lnTo>
                    <a:pt x="465372" y="163982"/>
                  </a:lnTo>
                  <a:lnTo>
                    <a:pt x="427714" y="188646"/>
                  </a:lnTo>
                  <a:lnTo>
                    <a:pt x="391293" y="214797"/>
                  </a:lnTo>
                  <a:lnTo>
                    <a:pt x="356161" y="242387"/>
                  </a:lnTo>
                  <a:lnTo>
                    <a:pt x="322366" y="271370"/>
                  </a:lnTo>
                  <a:lnTo>
                    <a:pt x="289958" y="301698"/>
                  </a:lnTo>
                  <a:lnTo>
                    <a:pt x="258989" y="333325"/>
                  </a:lnTo>
                  <a:lnTo>
                    <a:pt x="229509" y="366204"/>
                  </a:lnTo>
                  <a:lnTo>
                    <a:pt x="201566" y="400287"/>
                  </a:lnTo>
                  <a:lnTo>
                    <a:pt x="175212" y="435528"/>
                  </a:lnTo>
                  <a:lnTo>
                    <a:pt x="150497" y="471880"/>
                  </a:lnTo>
                  <a:lnTo>
                    <a:pt x="127471" y="509296"/>
                  </a:lnTo>
                  <a:lnTo>
                    <a:pt x="106184" y="547729"/>
                  </a:lnTo>
                  <a:lnTo>
                    <a:pt x="86686" y="587131"/>
                  </a:lnTo>
                  <a:lnTo>
                    <a:pt x="69028" y="627456"/>
                  </a:lnTo>
                  <a:lnTo>
                    <a:pt x="53259" y="668658"/>
                  </a:lnTo>
                  <a:lnTo>
                    <a:pt x="39430" y="710688"/>
                  </a:lnTo>
                  <a:lnTo>
                    <a:pt x="27591" y="753500"/>
                  </a:lnTo>
                  <a:lnTo>
                    <a:pt x="17792" y="797047"/>
                  </a:lnTo>
                  <a:lnTo>
                    <a:pt x="10083" y="841282"/>
                  </a:lnTo>
                  <a:lnTo>
                    <a:pt x="4514" y="886158"/>
                  </a:lnTo>
                  <a:lnTo>
                    <a:pt x="1137" y="931628"/>
                  </a:lnTo>
                  <a:lnTo>
                    <a:pt x="0" y="977646"/>
                  </a:lnTo>
                  <a:lnTo>
                    <a:pt x="1137" y="1023663"/>
                  </a:lnTo>
                  <a:lnTo>
                    <a:pt x="4514" y="1069133"/>
                  </a:lnTo>
                  <a:lnTo>
                    <a:pt x="10083" y="1114009"/>
                  </a:lnTo>
                  <a:lnTo>
                    <a:pt x="17792" y="1158244"/>
                  </a:lnTo>
                  <a:lnTo>
                    <a:pt x="27591" y="1201791"/>
                  </a:lnTo>
                  <a:lnTo>
                    <a:pt x="39430" y="1244603"/>
                  </a:lnTo>
                  <a:lnTo>
                    <a:pt x="53259" y="1286633"/>
                  </a:lnTo>
                  <a:lnTo>
                    <a:pt x="69028" y="1327835"/>
                  </a:lnTo>
                  <a:lnTo>
                    <a:pt x="86686" y="1368160"/>
                  </a:lnTo>
                  <a:lnTo>
                    <a:pt x="106184" y="1407562"/>
                  </a:lnTo>
                  <a:lnTo>
                    <a:pt x="127471" y="1445995"/>
                  </a:lnTo>
                  <a:lnTo>
                    <a:pt x="150497" y="1483411"/>
                  </a:lnTo>
                  <a:lnTo>
                    <a:pt x="175212" y="1519763"/>
                  </a:lnTo>
                  <a:lnTo>
                    <a:pt x="201566" y="1555004"/>
                  </a:lnTo>
                  <a:lnTo>
                    <a:pt x="229509" y="1589087"/>
                  </a:lnTo>
                  <a:lnTo>
                    <a:pt x="258989" y="1621966"/>
                  </a:lnTo>
                  <a:lnTo>
                    <a:pt x="289958" y="1653593"/>
                  </a:lnTo>
                  <a:lnTo>
                    <a:pt x="322366" y="1683921"/>
                  </a:lnTo>
                  <a:lnTo>
                    <a:pt x="356161" y="1712904"/>
                  </a:lnTo>
                  <a:lnTo>
                    <a:pt x="391293" y="1740494"/>
                  </a:lnTo>
                  <a:lnTo>
                    <a:pt x="427714" y="1766645"/>
                  </a:lnTo>
                  <a:lnTo>
                    <a:pt x="465372" y="1791309"/>
                  </a:lnTo>
                  <a:lnTo>
                    <a:pt x="504217" y="1814439"/>
                  </a:lnTo>
                  <a:lnTo>
                    <a:pt x="544199" y="1835989"/>
                  </a:lnTo>
                  <a:lnTo>
                    <a:pt x="585268" y="1855912"/>
                  </a:lnTo>
                  <a:lnTo>
                    <a:pt x="627373" y="1874160"/>
                  </a:lnTo>
                  <a:lnTo>
                    <a:pt x="670466" y="1890686"/>
                  </a:lnTo>
                  <a:lnTo>
                    <a:pt x="714495" y="1905445"/>
                  </a:lnTo>
                  <a:lnTo>
                    <a:pt x="759410" y="1918387"/>
                  </a:lnTo>
                  <a:lnTo>
                    <a:pt x="805161" y="1929468"/>
                  </a:lnTo>
                  <a:lnTo>
                    <a:pt x="851698" y="1938639"/>
                  </a:lnTo>
                  <a:lnTo>
                    <a:pt x="898970" y="1945854"/>
                  </a:lnTo>
                  <a:lnTo>
                    <a:pt x="946929" y="1951066"/>
                  </a:lnTo>
                  <a:lnTo>
                    <a:pt x="995523" y="1954227"/>
                  </a:lnTo>
                  <a:lnTo>
                    <a:pt x="1044701" y="1955292"/>
                  </a:lnTo>
                  <a:lnTo>
                    <a:pt x="1093879" y="1954227"/>
                  </a:lnTo>
                  <a:lnTo>
                    <a:pt x="1142472" y="1951066"/>
                  </a:lnTo>
                  <a:lnTo>
                    <a:pt x="1190430" y="1945854"/>
                  </a:lnTo>
                  <a:lnTo>
                    <a:pt x="1237702" y="1938639"/>
                  </a:lnTo>
                  <a:lnTo>
                    <a:pt x="1284238" y="1929468"/>
                  </a:lnTo>
                  <a:lnTo>
                    <a:pt x="1329989" y="1918387"/>
                  </a:lnTo>
                  <a:lnTo>
                    <a:pt x="1374904" y="1905445"/>
                  </a:lnTo>
                  <a:lnTo>
                    <a:pt x="1418932" y="1890686"/>
                  </a:lnTo>
                  <a:lnTo>
                    <a:pt x="1462024" y="1874160"/>
                  </a:lnTo>
                  <a:lnTo>
                    <a:pt x="1504130" y="1855912"/>
                  </a:lnTo>
                  <a:lnTo>
                    <a:pt x="1545199" y="1835989"/>
                  </a:lnTo>
                  <a:lnTo>
                    <a:pt x="1585181" y="1814439"/>
                  </a:lnTo>
                  <a:lnTo>
                    <a:pt x="1624026" y="1791309"/>
                  </a:lnTo>
                  <a:lnTo>
                    <a:pt x="1661684" y="1766645"/>
                  </a:lnTo>
                  <a:lnTo>
                    <a:pt x="1698104" y="1740494"/>
                  </a:lnTo>
                  <a:lnTo>
                    <a:pt x="1733237" y="1712904"/>
                  </a:lnTo>
                  <a:lnTo>
                    <a:pt x="1767033" y="1683921"/>
                  </a:lnTo>
                  <a:lnTo>
                    <a:pt x="1799440" y="1653593"/>
                  </a:lnTo>
                  <a:lnTo>
                    <a:pt x="1830409" y="1621966"/>
                  </a:lnTo>
                  <a:lnTo>
                    <a:pt x="1859890" y="1589087"/>
                  </a:lnTo>
                  <a:lnTo>
                    <a:pt x="1887833" y="1555004"/>
                  </a:lnTo>
                  <a:lnTo>
                    <a:pt x="1914187" y="1519763"/>
                  </a:lnTo>
                  <a:lnTo>
                    <a:pt x="1938903" y="1483411"/>
                  </a:lnTo>
                  <a:lnTo>
                    <a:pt x="1961929" y="1445995"/>
                  </a:lnTo>
                  <a:lnTo>
                    <a:pt x="1983217" y="1407562"/>
                  </a:lnTo>
                  <a:lnTo>
                    <a:pt x="2002715" y="1368160"/>
                  </a:lnTo>
                  <a:lnTo>
                    <a:pt x="2020374" y="1327835"/>
                  </a:lnTo>
                  <a:lnTo>
                    <a:pt x="2036143" y="1286633"/>
                  </a:lnTo>
                  <a:lnTo>
                    <a:pt x="2049972" y="1244603"/>
                  </a:lnTo>
                  <a:lnTo>
                    <a:pt x="2061812" y="1201791"/>
                  </a:lnTo>
                  <a:lnTo>
                    <a:pt x="2071611" y="1158244"/>
                  </a:lnTo>
                  <a:lnTo>
                    <a:pt x="2079320" y="1114009"/>
                  </a:lnTo>
                  <a:lnTo>
                    <a:pt x="2084888" y="1069133"/>
                  </a:lnTo>
                  <a:lnTo>
                    <a:pt x="2088266" y="1023663"/>
                  </a:lnTo>
                  <a:lnTo>
                    <a:pt x="2089403" y="977646"/>
                  </a:lnTo>
                  <a:lnTo>
                    <a:pt x="2088266" y="931628"/>
                  </a:lnTo>
                  <a:lnTo>
                    <a:pt x="2084888" y="886158"/>
                  </a:lnTo>
                  <a:lnTo>
                    <a:pt x="2079320" y="841282"/>
                  </a:lnTo>
                  <a:lnTo>
                    <a:pt x="2071611" y="797047"/>
                  </a:lnTo>
                  <a:lnTo>
                    <a:pt x="2061812" y="753500"/>
                  </a:lnTo>
                  <a:lnTo>
                    <a:pt x="2049972" y="710688"/>
                  </a:lnTo>
                  <a:lnTo>
                    <a:pt x="2036143" y="668658"/>
                  </a:lnTo>
                  <a:lnTo>
                    <a:pt x="2020374" y="627456"/>
                  </a:lnTo>
                  <a:lnTo>
                    <a:pt x="2002715" y="587131"/>
                  </a:lnTo>
                  <a:lnTo>
                    <a:pt x="1983217" y="547729"/>
                  </a:lnTo>
                  <a:lnTo>
                    <a:pt x="1961929" y="509296"/>
                  </a:lnTo>
                  <a:lnTo>
                    <a:pt x="1938903" y="471880"/>
                  </a:lnTo>
                  <a:lnTo>
                    <a:pt x="1914187" y="435528"/>
                  </a:lnTo>
                  <a:lnTo>
                    <a:pt x="1887833" y="400287"/>
                  </a:lnTo>
                  <a:lnTo>
                    <a:pt x="1859890" y="366204"/>
                  </a:lnTo>
                  <a:lnTo>
                    <a:pt x="1830409" y="333325"/>
                  </a:lnTo>
                  <a:lnTo>
                    <a:pt x="1799440" y="301698"/>
                  </a:lnTo>
                  <a:lnTo>
                    <a:pt x="1767033" y="271370"/>
                  </a:lnTo>
                  <a:lnTo>
                    <a:pt x="1733237" y="242387"/>
                  </a:lnTo>
                  <a:lnTo>
                    <a:pt x="1698104" y="214797"/>
                  </a:lnTo>
                  <a:lnTo>
                    <a:pt x="1661684" y="188646"/>
                  </a:lnTo>
                  <a:lnTo>
                    <a:pt x="1624026" y="163982"/>
                  </a:lnTo>
                  <a:lnTo>
                    <a:pt x="1585181" y="140852"/>
                  </a:lnTo>
                  <a:lnTo>
                    <a:pt x="1545199" y="119302"/>
                  </a:lnTo>
                  <a:lnTo>
                    <a:pt x="1504130" y="99379"/>
                  </a:lnTo>
                  <a:lnTo>
                    <a:pt x="1462024" y="81131"/>
                  </a:lnTo>
                  <a:lnTo>
                    <a:pt x="1418932" y="64605"/>
                  </a:lnTo>
                  <a:lnTo>
                    <a:pt x="1374904" y="49846"/>
                  </a:lnTo>
                  <a:lnTo>
                    <a:pt x="1329989" y="36904"/>
                  </a:lnTo>
                  <a:lnTo>
                    <a:pt x="1284238" y="25823"/>
                  </a:lnTo>
                  <a:lnTo>
                    <a:pt x="1237702" y="16652"/>
                  </a:lnTo>
                  <a:lnTo>
                    <a:pt x="1190430" y="9437"/>
                  </a:lnTo>
                  <a:lnTo>
                    <a:pt x="1142472" y="4225"/>
                  </a:lnTo>
                  <a:lnTo>
                    <a:pt x="1093879" y="1064"/>
                  </a:lnTo>
                  <a:lnTo>
                    <a:pt x="1044701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0" y="977646"/>
                  </a:moveTo>
                  <a:lnTo>
                    <a:pt x="1137" y="931628"/>
                  </a:lnTo>
                  <a:lnTo>
                    <a:pt x="4514" y="886158"/>
                  </a:lnTo>
                  <a:lnTo>
                    <a:pt x="10083" y="841282"/>
                  </a:lnTo>
                  <a:lnTo>
                    <a:pt x="17792" y="797047"/>
                  </a:lnTo>
                  <a:lnTo>
                    <a:pt x="27591" y="753500"/>
                  </a:lnTo>
                  <a:lnTo>
                    <a:pt x="39430" y="710688"/>
                  </a:lnTo>
                  <a:lnTo>
                    <a:pt x="53259" y="668658"/>
                  </a:lnTo>
                  <a:lnTo>
                    <a:pt x="69028" y="627456"/>
                  </a:lnTo>
                  <a:lnTo>
                    <a:pt x="86686" y="587131"/>
                  </a:lnTo>
                  <a:lnTo>
                    <a:pt x="106184" y="547729"/>
                  </a:lnTo>
                  <a:lnTo>
                    <a:pt x="127471" y="509296"/>
                  </a:lnTo>
                  <a:lnTo>
                    <a:pt x="150497" y="471880"/>
                  </a:lnTo>
                  <a:lnTo>
                    <a:pt x="175212" y="435528"/>
                  </a:lnTo>
                  <a:lnTo>
                    <a:pt x="201566" y="400287"/>
                  </a:lnTo>
                  <a:lnTo>
                    <a:pt x="229509" y="366204"/>
                  </a:lnTo>
                  <a:lnTo>
                    <a:pt x="258989" y="333325"/>
                  </a:lnTo>
                  <a:lnTo>
                    <a:pt x="289958" y="301698"/>
                  </a:lnTo>
                  <a:lnTo>
                    <a:pt x="322366" y="271370"/>
                  </a:lnTo>
                  <a:lnTo>
                    <a:pt x="356161" y="242387"/>
                  </a:lnTo>
                  <a:lnTo>
                    <a:pt x="391293" y="214797"/>
                  </a:lnTo>
                  <a:lnTo>
                    <a:pt x="427714" y="188646"/>
                  </a:lnTo>
                  <a:lnTo>
                    <a:pt x="465372" y="163982"/>
                  </a:lnTo>
                  <a:lnTo>
                    <a:pt x="504217" y="140852"/>
                  </a:lnTo>
                  <a:lnTo>
                    <a:pt x="544199" y="119302"/>
                  </a:lnTo>
                  <a:lnTo>
                    <a:pt x="585268" y="99379"/>
                  </a:lnTo>
                  <a:lnTo>
                    <a:pt x="627373" y="81131"/>
                  </a:lnTo>
                  <a:lnTo>
                    <a:pt x="670466" y="64605"/>
                  </a:lnTo>
                  <a:lnTo>
                    <a:pt x="714495" y="49846"/>
                  </a:lnTo>
                  <a:lnTo>
                    <a:pt x="759410" y="36904"/>
                  </a:lnTo>
                  <a:lnTo>
                    <a:pt x="805161" y="25823"/>
                  </a:lnTo>
                  <a:lnTo>
                    <a:pt x="851698" y="16652"/>
                  </a:lnTo>
                  <a:lnTo>
                    <a:pt x="898970" y="9437"/>
                  </a:lnTo>
                  <a:lnTo>
                    <a:pt x="946929" y="4225"/>
                  </a:lnTo>
                  <a:lnTo>
                    <a:pt x="995523" y="1064"/>
                  </a:lnTo>
                  <a:lnTo>
                    <a:pt x="1044701" y="0"/>
                  </a:lnTo>
                  <a:lnTo>
                    <a:pt x="1093879" y="1064"/>
                  </a:lnTo>
                  <a:lnTo>
                    <a:pt x="1142472" y="4225"/>
                  </a:lnTo>
                  <a:lnTo>
                    <a:pt x="1190430" y="9437"/>
                  </a:lnTo>
                  <a:lnTo>
                    <a:pt x="1237702" y="16652"/>
                  </a:lnTo>
                  <a:lnTo>
                    <a:pt x="1284238" y="25823"/>
                  </a:lnTo>
                  <a:lnTo>
                    <a:pt x="1329989" y="36904"/>
                  </a:lnTo>
                  <a:lnTo>
                    <a:pt x="1374904" y="49846"/>
                  </a:lnTo>
                  <a:lnTo>
                    <a:pt x="1418932" y="64605"/>
                  </a:lnTo>
                  <a:lnTo>
                    <a:pt x="1462024" y="81131"/>
                  </a:lnTo>
                  <a:lnTo>
                    <a:pt x="1504130" y="99379"/>
                  </a:lnTo>
                  <a:lnTo>
                    <a:pt x="1545199" y="119302"/>
                  </a:lnTo>
                  <a:lnTo>
                    <a:pt x="1585181" y="140852"/>
                  </a:lnTo>
                  <a:lnTo>
                    <a:pt x="1624026" y="163982"/>
                  </a:lnTo>
                  <a:lnTo>
                    <a:pt x="1661684" y="188646"/>
                  </a:lnTo>
                  <a:lnTo>
                    <a:pt x="1698104" y="214797"/>
                  </a:lnTo>
                  <a:lnTo>
                    <a:pt x="1733237" y="242387"/>
                  </a:lnTo>
                  <a:lnTo>
                    <a:pt x="1767033" y="271370"/>
                  </a:lnTo>
                  <a:lnTo>
                    <a:pt x="1799440" y="301698"/>
                  </a:lnTo>
                  <a:lnTo>
                    <a:pt x="1830409" y="333325"/>
                  </a:lnTo>
                  <a:lnTo>
                    <a:pt x="1859890" y="366204"/>
                  </a:lnTo>
                  <a:lnTo>
                    <a:pt x="1887833" y="400287"/>
                  </a:lnTo>
                  <a:lnTo>
                    <a:pt x="1914187" y="435528"/>
                  </a:lnTo>
                  <a:lnTo>
                    <a:pt x="1938903" y="471880"/>
                  </a:lnTo>
                  <a:lnTo>
                    <a:pt x="1961929" y="509296"/>
                  </a:lnTo>
                  <a:lnTo>
                    <a:pt x="1983217" y="547729"/>
                  </a:lnTo>
                  <a:lnTo>
                    <a:pt x="2002715" y="587131"/>
                  </a:lnTo>
                  <a:lnTo>
                    <a:pt x="2020374" y="627456"/>
                  </a:lnTo>
                  <a:lnTo>
                    <a:pt x="2036143" y="668658"/>
                  </a:lnTo>
                  <a:lnTo>
                    <a:pt x="2049972" y="710688"/>
                  </a:lnTo>
                  <a:lnTo>
                    <a:pt x="2061812" y="753500"/>
                  </a:lnTo>
                  <a:lnTo>
                    <a:pt x="2071611" y="797047"/>
                  </a:lnTo>
                  <a:lnTo>
                    <a:pt x="2079320" y="841282"/>
                  </a:lnTo>
                  <a:lnTo>
                    <a:pt x="2084888" y="886158"/>
                  </a:lnTo>
                  <a:lnTo>
                    <a:pt x="2088266" y="931628"/>
                  </a:lnTo>
                  <a:lnTo>
                    <a:pt x="2089403" y="977646"/>
                  </a:lnTo>
                  <a:lnTo>
                    <a:pt x="2088266" y="1023663"/>
                  </a:lnTo>
                  <a:lnTo>
                    <a:pt x="2084888" y="1069133"/>
                  </a:lnTo>
                  <a:lnTo>
                    <a:pt x="2079320" y="1114009"/>
                  </a:lnTo>
                  <a:lnTo>
                    <a:pt x="2071611" y="1158244"/>
                  </a:lnTo>
                  <a:lnTo>
                    <a:pt x="2061812" y="1201791"/>
                  </a:lnTo>
                  <a:lnTo>
                    <a:pt x="2049972" y="1244603"/>
                  </a:lnTo>
                  <a:lnTo>
                    <a:pt x="2036143" y="1286633"/>
                  </a:lnTo>
                  <a:lnTo>
                    <a:pt x="2020374" y="1327835"/>
                  </a:lnTo>
                  <a:lnTo>
                    <a:pt x="2002715" y="1368160"/>
                  </a:lnTo>
                  <a:lnTo>
                    <a:pt x="1983217" y="1407562"/>
                  </a:lnTo>
                  <a:lnTo>
                    <a:pt x="1961929" y="1445995"/>
                  </a:lnTo>
                  <a:lnTo>
                    <a:pt x="1938903" y="1483411"/>
                  </a:lnTo>
                  <a:lnTo>
                    <a:pt x="1914187" y="1519763"/>
                  </a:lnTo>
                  <a:lnTo>
                    <a:pt x="1887833" y="1555004"/>
                  </a:lnTo>
                  <a:lnTo>
                    <a:pt x="1859890" y="1589087"/>
                  </a:lnTo>
                  <a:lnTo>
                    <a:pt x="1830409" y="1621966"/>
                  </a:lnTo>
                  <a:lnTo>
                    <a:pt x="1799440" y="1653593"/>
                  </a:lnTo>
                  <a:lnTo>
                    <a:pt x="1767033" y="1683921"/>
                  </a:lnTo>
                  <a:lnTo>
                    <a:pt x="1733237" y="1712904"/>
                  </a:lnTo>
                  <a:lnTo>
                    <a:pt x="1698104" y="1740494"/>
                  </a:lnTo>
                  <a:lnTo>
                    <a:pt x="1661684" y="1766645"/>
                  </a:lnTo>
                  <a:lnTo>
                    <a:pt x="1624026" y="1791309"/>
                  </a:lnTo>
                  <a:lnTo>
                    <a:pt x="1585181" y="1814439"/>
                  </a:lnTo>
                  <a:lnTo>
                    <a:pt x="1545199" y="1835989"/>
                  </a:lnTo>
                  <a:lnTo>
                    <a:pt x="1504130" y="1855912"/>
                  </a:lnTo>
                  <a:lnTo>
                    <a:pt x="1462024" y="1874160"/>
                  </a:lnTo>
                  <a:lnTo>
                    <a:pt x="1418932" y="1890686"/>
                  </a:lnTo>
                  <a:lnTo>
                    <a:pt x="1374904" y="1905445"/>
                  </a:lnTo>
                  <a:lnTo>
                    <a:pt x="1329989" y="1918387"/>
                  </a:lnTo>
                  <a:lnTo>
                    <a:pt x="1284238" y="1929468"/>
                  </a:lnTo>
                  <a:lnTo>
                    <a:pt x="1237702" y="1938639"/>
                  </a:lnTo>
                  <a:lnTo>
                    <a:pt x="1190430" y="1945854"/>
                  </a:lnTo>
                  <a:lnTo>
                    <a:pt x="1142472" y="1951066"/>
                  </a:lnTo>
                  <a:lnTo>
                    <a:pt x="1093879" y="1954227"/>
                  </a:lnTo>
                  <a:lnTo>
                    <a:pt x="1044701" y="1955292"/>
                  </a:lnTo>
                  <a:lnTo>
                    <a:pt x="995523" y="1954227"/>
                  </a:lnTo>
                  <a:lnTo>
                    <a:pt x="946929" y="1951066"/>
                  </a:lnTo>
                  <a:lnTo>
                    <a:pt x="898970" y="1945854"/>
                  </a:lnTo>
                  <a:lnTo>
                    <a:pt x="851698" y="1938639"/>
                  </a:lnTo>
                  <a:lnTo>
                    <a:pt x="805161" y="1929468"/>
                  </a:lnTo>
                  <a:lnTo>
                    <a:pt x="759410" y="1918387"/>
                  </a:lnTo>
                  <a:lnTo>
                    <a:pt x="714495" y="1905445"/>
                  </a:lnTo>
                  <a:lnTo>
                    <a:pt x="670466" y="1890686"/>
                  </a:lnTo>
                  <a:lnTo>
                    <a:pt x="627373" y="1874160"/>
                  </a:lnTo>
                  <a:lnTo>
                    <a:pt x="585268" y="1855912"/>
                  </a:lnTo>
                  <a:lnTo>
                    <a:pt x="544199" y="1835989"/>
                  </a:lnTo>
                  <a:lnTo>
                    <a:pt x="504217" y="1814439"/>
                  </a:lnTo>
                  <a:lnTo>
                    <a:pt x="465372" y="1791309"/>
                  </a:lnTo>
                  <a:lnTo>
                    <a:pt x="427714" y="1766645"/>
                  </a:lnTo>
                  <a:lnTo>
                    <a:pt x="391293" y="1740494"/>
                  </a:lnTo>
                  <a:lnTo>
                    <a:pt x="356161" y="1712904"/>
                  </a:lnTo>
                  <a:lnTo>
                    <a:pt x="322366" y="1683921"/>
                  </a:lnTo>
                  <a:lnTo>
                    <a:pt x="289958" y="1653593"/>
                  </a:lnTo>
                  <a:lnTo>
                    <a:pt x="258989" y="1621966"/>
                  </a:lnTo>
                  <a:lnTo>
                    <a:pt x="229509" y="1589087"/>
                  </a:lnTo>
                  <a:lnTo>
                    <a:pt x="201566" y="1555004"/>
                  </a:lnTo>
                  <a:lnTo>
                    <a:pt x="175212" y="1519763"/>
                  </a:lnTo>
                  <a:lnTo>
                    <a:pt x="150497" y="1483411"/>
                  </a:lnTo>
                  <a:lnTo>
                    <a:pt x="127471" y="1445995"/>
                  </a:lnTo>
                  <a:lnTo>
                    <a:pt x="106184" y="1407562"/>
                  </a:lnTo>
                  <a:lnTo>
                    <a:pt x="86686" y="1368160"/>
                  </a:lnTo>
                  <a:lnTo>
                    <a:pt x="69028" y="1327835"/>
                  </a:lnTo>
                  <a:lnTo>
                    <a:pt x="53259" y="1286633"/>
                  </a:lnTo>
                  <a:lnTo>
                    <a:pt x="39430" y="1244603"/>
                  </a:lnTo>
                  <a:lnTo>
                    <a:pt x="27591" y="1201791"/>
                  </a:lnTo>
                  <a:lnTo>
                    <a:pt x="17792" y="1158244"/>
                  </a:lnTo>
                  <a:lnTo>
                    <a:pt x="10083" y="1114009"/>
                  </a:lnTo>
                  <a:lnTo>
                    <a:pt x="4514" y="1069133"/>
                  </a:lnTo>
                  <a:lnTo>
                    <a:pt x="1137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9462" y="3896616"/>
            <a:ext cx="79883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3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000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0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2000" u="sng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000" u="sng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243" y="4510483"/>
            <a:ext cx="126746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latin typeface="Arial"/>
                <a:cs typeface="Arial"/>
              </a:rPr>
              <a:t>The </a:t>
            </a:r>
            <a:r>
              <a:rPr sz="1600" spc="-35" dirty="0">
                <a:latin typeface="Arial"/>
                <a:cs typeface="Arial"/>
              </a:rPr>
              <a:t>quantity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of  </a:t>
            </a:r>
            <a:r>
              <a:rPr sz="1600" spc="-80" dirty="0">
                <a:latin typeface="Arial"/>
                <a:cs typeface="Arial"/>
              </a:rPr>
              <a:t>generated </a:t>
            </a:r>
            <a:r>
              <a:rPr sz="1600" spc="-90" dirty="0">
                <a:latin typeface="Arial"/>
                <a:cs typeface="Arial"/>
              </a:rPr>
              <a:t>and  </a:t>
            </a:r>
            <a:r>
              <a:rPr sz="1600" spc="-65" dirty="0">
                <a:latin typeface="Arial"/>
                <a:cs typeface="Arial"/>
              </a:rPr>
              <a:t>stored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48711" y="3611879"/>
            <a:ext cx="2042160" cy="1967864"/>
            <a:chOff x="2648711" y="3611879"/>
            <a:chExt cx="2042160" cy="1967864"/>
          </a:xfrm>
        </p:grpSpPr>
        <p:sp>
          <p:nvSpPr>
            <p:cNvPr id="10" name="object 10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1014983" y="0"/>
                  </a:moveTo>
                  <a:lnTo>
                    <a:pt x="965805" y="1127"/>
                  </a:lnTo>
                  <a:lnTo>
                    <a:pt x="917231" y="4475"/>
                  </a:lnTo>
                  <a:lnTo>
                    <a:pt x="869314" y="9994"/>
                  </a:lnTo>
                  <a:lnTo>
                    <a:pt x="822108" y="17630"/>
                  </a:lnTo>
                  <a:lnTo>
                    <a:pt x="775666" y="27334"/>
                  </a:lnTo>
                  <a:lnTo>
                    <a:pt x="730040" y="39054"/>
                  </a:lnTo>
                  <a:lnTo>
                    <a:pt x="685284" y="52738"/>
                  </a:lnTo>
                  <a:lnTo>
                    <a:pt x="641452" y="68336"/>
                  </a:lnTo>
                  <a:lnTo>
                    <a:pt x="598596" y="85796"/>
                  </a:lnTo>
                  <a:lnTo>
                    <a:pt x="556769" y="105067"/>
                  </a:lnTo>
                  <a:lnTo>
                    <a:pt x="516025" y="126098"/>
                  </a:lnTo>
                  <a:lnTo>
                    <a:pt x="476417" y="148838"/>
                  </a:lnTo>
                  <a:lnTo>
                    <a:pt x="437998" y="173234"/>
                  </a:lnTo>
                  <a:lnTo>
                    <a:pt x="400821" y="199237"/>
                  </a:lnTo>
                  <a:lnTo>
                    <a:pt x="364939" y="226794"/>
                  </a:lnTo>
                  <a:lnTo>
                    <a:pt x="330406" y="255855"/>
                  </a:lnTo>
                  <a:lnTo>
                    <a:pt x="297275" y="286369"/>
                  </a:lnTo>
                  <a:lnTo>
                    <a:pt x="265598" y="318283"/>
                  </a:lnTo>
                  <a:lnTo>
                    <a:pt x="235429" y="351547"/>
                  </a:lnTo>
                  <a:lnTo>
                    <a:pt x="206821" y="386110"/>
                  </a:lnTo>
                  <a:lnTo>
                    <a:pt x="179828" y="421920"/>
                  </a:lnTo>
                  <a:lnTo>
                    <a:pt x="154502" y="458926"/>
                  </a:lnTo>
                  <a:lnTo>
                    <a:pt x="130897" y="497077"/>
                  </a:lnTo>
                  <a:lnTo>
                    <a:pt x="109065" y="536322"/>
                  </a:lnTo>
                  <a:lnTo>
                    <a:pt x="89060" y="576609"/>
                  </a:lnTo>
                  <a:lnTo>
                    <a:pt x="70935" y="617888"/>
                  </a:lnTo>
                  <a:lnTo>
                    <a:pt x="54744" y="660106"/>
                  </a:lnTo>
                  <a:lnTo>
                    <a:pt x="40539" y="703212"/>
                  </a:lnTo>
                  <a:lnTo>
                    <a:pt x="28373" y="747157"/>
                  </a:lnTo>
                  <a:lnTo>
                    <a:pt x="18301" y="791887"/>
                  </a:lnTo>
                  <a:lnTo>
                    <a:pt x="10374" y="837352"/>
                  </a:lnTo>
                  <a:lnTo>
                    <a:pt x="4646" y="883501"/>
                  </a:lnTo>
                  <a:lnTo>
                    <a:pt x="1170" y="930283"/>
                  </a:lnTo>
                  <a:lnTo>
                    <a:pt x="0" y="977646"/>
                  </a:lnTo>
                  <a:lnTo>
                    <a:pt x="1170" y="1025008"/>
                  </a:lnTo>
                  <a:lnTo>
                    <a:pt x="4646" y="1071790"/>
                  </a:lnTo>
                  <a:lnTo>
                    <a:pt x="10374" y="1117939"/>
                  </a:lnTo>
                  <a:lnTo>
                    <a:pt x="18301" y="1163404"/>
                  </a:lnTo>
                  <a:lnTo>
                    <a:pt x="28373" y="1208134"/>
                  </a:lnTo>
                  <a:lnTo>
                    <a:pt x="40539" y="1252079"/>
                  </a:lnTo>
                  <a:lnTo>
                    <a:pt x="54744" y="1295185"/>
                  </a:lnTo>
                  <a:lnTo>
                    <a:pt x="70935" y="1337403"/>
                  </a:lnTo>
                  <a:lnTo>
                    <a:pt x="89060" y="1378682"/>
                  </a:lnTo>
                  <a:lnTo>
                    <a:pt x="109065" y="1418969"/>
                  </a:lnTo>
                  <a:lnTo>
                    <a:pt x="130897" y="1458214"/>
                  </a:lnTo>
                  <a:lnTo>
                    <a:pt x="154502" y="1496365"/>
                  </a:lnTo>
                  <a:lnTo>
                    <a:pt x="179828" y="1533371"/>
                  </a:lnTo>
                  <a:lnTo>
                    <a:pt x="206821" y="1569181"/>
                  </a:lnTo>
                  <a:lnTo>
                    <a:pt x="235429" y="1603744"/>
                  </a:lnTo>
                  <a:lnTo>
                    <a:pt x="265598" y="1637008"/>
                  </a:lnTo>
                  <a:lnTo>
                    <a:pt x="297275" y="1668922"/>
                  </a:lnTo>
                  <a:lnTo>
                    <a:pt x="330406" y="1699436"/>
                  </a:lnTo>
                  <a:lnTo>
                    <a:pt x="364939" y="1728497"/>
                  </a:lnTo>
                  <a:lnTo>
                    <a:pt x="400821" y="1756054"/>
                  </a:lnTo>
                  <a:lnTo>
                    <a:pt x="437998" y="1782057"/>
                  </a:lnTo>
                  <a:lnTo>
                    <a:pt x="476417" y="1806453"/>
                  </a:lnTo>
                  <a:lnTo>
                    <a:pt x="516025" y="1829193"/>
                  </a:lnTo>
                  <a:lnTo>
                    <a:pt x="556769" y="1850224"/>
                  </a:lnTo>
                  <a:lnTo>
                    <a:pt x="598596" y="1869495"/>
                  </a:lnTo>
                  <a:lnTo>
                    <a:pt x="641452" y="1886955"/>
                  </a:lnTo>
                  <a:lnTo>
                    <a:pt x="685284" y="1902553"/>
                  </a:lnTo>
                  <a:lnTo>
                    <a:pt x="730040" y="1916237"/>
                  </a:lnTo>
                  <a:lnTo>
                    <a:pt x="775666" y="1927957"/>
                  </a:lnTo>
                  <a:lnTo>
                    <a:pt x="822108" y="1937661"/>
                  </a:lnTo>
                  <a:lnTo>
                    <a:pt x="869314" y="1945297"/>
                  </a:lnTo>
                  <a:lnTo>
                    <a:pt x="917231" y="1950816"/>
                  </a:lnTo>
                  <a:lnTo>
                    <a:pt x="965805" y="1954164"/>
                  </a:lnTo>
                  <a:lnTo>
                    <a:pt x="1014983" y="1955292"/>
                  </a:lnTo>
                  <a:lnTo>
                    <a:pt x="1064162" y="1954164"/>
                  </a:lnTo>
                  <a:lnTo>
                    <a:pt x="1112736" y="1950816"/>
                  </a:lnTo>
                  <a:lnTo>
                    <a:pt x="1160653" y="1945297"/>
                  </a:lnTo>
                  <a:lnTo>
                    <a:pt x="1207859" y="1937661"/>
                  </a:lnTo>
                  <a:lnTo>
                    <a:pt x="1254301" y="1927957"/>
                  </a:lnTo>
                  <a:lnTo>
                    <a:pt x="1299927" y="1916237"/>
                  </a:lnTo>
                  <a:lnTo>
                    <a:pt x="1344683" y="1902553"/>
                  </a:lnTo>
                  <a:lnTo>
                    <a:pt x="1388515" y="1886955"/>
                  </a:lnTo>
                  <a:lnTo>
                    <a:pt x="1431371" y="1869495"/>
                  </a:lnTo>
                  <a:lnTo>
                    <a:pt x="1473198" y="1850224"/>
                  </a:lnTo>
                  <a:lnTo>
                    <a:pt x="1513942" y="1829193"/>
                  </a:lnTo>
                  <a:lnTo>
                    <a:pt x="1553550" y="1806453"/>
                  </a:lnTo>
                  <a:lnTo>
                    <a:pt x="1591969" y="1782057"/>
                  </a:lnTo>
                  <a:lnTo>
                    <a:pt x="1629146" y="1756054"/>
                  </a:lnTo>
                  <a:lnTo>
                    <a:pt x="1665028" y="1728497"/>
                  </a:lnTo>
                  <a:lnTo>
                    <a:pt x="1699561" y="1699436"/>
                  </a:lnTo>
                  <a:lnTo>
                    <a:pt x="1732692" y="1668922"/>
                  </a:lnTo>
                  <a:lnTo>
                    <a:pt x="1764369" y="1637008"/>
                  </a:lnTo>
                  <a:lnTo>
                    <a:pt x="1794538" y="1603744"/>
                  </a:lnTo>
                  <a:lnTo>
                    <a:pt x="1823146" y="1569181"/>
                  </a:lnTo>
                  <a:lnTo>
                    <a:pt x="1850139" y="1533371"/>
                  </a:lnTo>
                  <a:lnTo>
                    <a:pt x="1875465" y="1496365"/>
                  </a:lnTo>
                  <a:lnTo>
                    <a:pt x="1899070" y="1458214"/>
                  </a:lnTo>
                  <a:lnTo>
                    <a:pt x="1920902" y="1418969"/>
                  </a:lnTo>
                  <a:lnTo>
                    <a:pt x="1940907" y="1378682"/>
                  </a:lnTo>
                  <a:lnTo>
                    <a:pt x="1959032" y="1337403"/>
                  </a:lnTo>
                  <a:lnTo>
                    <a:pt x="1975223" y="1295185"/>
                  </a:lnTo>
                  <a:lnTo>
                    <a:pt x="1989428" y="1252079"/>
                  </a:lnTo>
                  <a:lnTo>
                    <a:pt x="2001594" y="1208134"/>
                  </a:lnTo>
                  <a:lnTo>
                    <a:pt x="2011666" y="1163404"/>
                  </a:lnTo>
                  <a:lnTo>
                    <a:pt x="2019593" y="1117939"/>
                  </a:lnTo>
                  <a:lnTo>
                    <a:pt x="2025321" y="1071790"/>
                  </a:lnTo>
                  <a:lnTo>
                    <a:pt x="2028797" y="1025008"/>
                  </a:lnTo>
                  <a:lnTo>
                    <a:pt x="2029968" y="977646"/>
                  </a:lnTo>
                  <a:lnTo>
                    <a:pt x="2028797" y="930283"/>
                  </a:lnTo>
                  <a:lnTo>
                    <a:pt x="2025321" y="883501"/>
                  </a:lnTo>
                  <a:lnTo>
                    <a:pt x="2019593" y="837352"/>
                  </a:lnTo>
                  <a:lnTo>
                    <a:pt x="2011666" y="791887"/>
                  </a:lnTo>
                  <a:lnTo>
                    <a:pt x="2001594" y="747157"/>
                  </a:lnTo>
                  <a:lnTo>
                    <a:pt x="1989428" y="703212"/>
                  </a:lnTo>
                  <a:lnTo>
                    <a:pt x="1975223" y="660106"/>
                  </a:lnTo>
                  <a:lnTo>
                    <a:pt x="1959032" y="617888"/>
                  </a:lnTo>
                  <a:lnTo>
                    <a:pt x="1940907" y="576609"/>
                  </a:lnTo>
                  <a:lnTo>
                    <a:pt x="1920902" y="536322"/>
                  </a:lnTo>
                  <a:lnTo>
                    <a:pt x="1899070" y="497077"/>
                  </a:lnTo>
                  <a:lnTo>
                    <a:pt x="1875465" y="458926"/>
                  </a:lnTo>
                  <a:lnTo>
                    <a:pt x="1850139" y="421920"/>
                  </a:lnTo>
                  <a:lnTo>
                    <a:pt x="1823146" y="386110"/>
                  </a:lnTo>
                  <a:lnTo>
                    <a:pt x="1794538" y="351547"/>
                  </a:lnTo>
                  <a:lnTo>
                    <a:pt x="1764369" y="318283"/>
                  </a:lnTo>
                  <a:lnTo>
                    <a:pt x="1732692" y="286369"/>
                  </a:lnTo>
                  <a:lnTo>
                    <a:pt x="1699561" y="255855"/>
                  </a:lnTo>
                  <a:lnTo>
                    <a:pt x="1665028" y="226794"/>
                  </a:lnTo>
                  <a:lnTo>
                    <a:pt x="1629146" y="199237"/>
                  </a:lnTo>
                  <a:lnTo>
                    <a:pt x="1591969" y="173234"/>
                  </a:lnTo>
                  <a:lnTo>
                    <a:pt x="1553550" y="148838"/>
                  </a:lnTo>
                  <a:lnTo>
                    <a:pt x="1513942" y="126098"/>
                  </a:lnTo>
                  <a:lnTo>
                    <a:pt x="1473198" y="105067"/>
                  </a:lnTo>
                  <a:lnTo>
                    <a:pt x="1431371" y="85796"/>
                  </a:lnTo>
                  <a:lnTo>
                    <a:pt x="1388515" y="68336"/>
                  </a:lnTo>
                  <a:lnTo>
                    <a:pt x="1344683" y="52738"/>
                  </a:lnTo>
                  <a:lnTo>
                    <a:pt x="1299927" y="39054"/>
                  </a:lnTo>
                  <a:lnTo>
                    <a:pt x="1254301" y="27334"/>
                  </a:lnTo>
                  <a:lnTo>
                    <a:pt x="1207859" y="17630"/>
                  </a:lnTo>
                  <a:lnTo>
                    <a:pt x="1160653" y="9994"/>
                  </a:lnTo>
                  <a:lnTo>
                    <a:pt x="1112736" y="4475"/>
                  </a:lnTo>
                  <a:lnTo>
                    <a:pt x="1064162" y="1127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0" y="977646"/>
                  </a:moveTo>
                  <a:lnTo>
                    <a:pt x="1170" y="930283"/>
                  </a:lnTo>
                  <a:lnTo>
                    <a:pt x="4646" y="883501"/>
                  </a:lnTo>
                  <a:lnTo>
                    <a:pt x="10374" y="837352"/>
                  </a:lnTo>
                  <a:lnTo>
                    <a:pt x="18301" y="791887"/>
                  </a:lnTo>
                  <a:lnTo>
                    <a:pt x="28373" y="747157"/>
                  </a:lnTo>
                  <a:lnTo>
                    <a:pt x="40539" y="703212"/>
                  </a:lnTo>
                  <a:lnTo>
                    <a:pt x="54744" y="660106"/>
                  </a:lnTo>
                  <a:lnTo>
                    <a:pt x="70935" y="617888"/>
                  </a:lnTo>
                  <a:lnTo>
                    <a:pt x="89060" y="576609"/>
                  </a:lnTo>
                  <a:lnTo>
                    <a:pt x="109065" y="536322"/>
                  </a:lnTo>
                  <a:lnTo>
                    <a:pt x="130897" y="497077"/>
                  </a:lnTo>
                  <a:lnTo>
                    <a:pt x="154502" y="458926"/>
                  </a:lnTo>
                  <a:lnTo>
                    <a:pt x="179828" y="421920"/>
                  </a:lnTo>
                  <a:lnTo>
                    <a:pt x="206821" y="386110"/>
                  </a:lnTo>
                  <a:lnTo>
                    <a:pt x="235429" y="351547"/>
                  </a:lnTo>
                  <a:lnTo>
                    <a:pt x="265598" y="318283"/>
                  </a:lnTo>
                  <a:lnTo>
                    <a:pt x="297275" y="286369"/>
                  </a:lnTo>
                  <a:lnTo>
                    <a:pt x="330406" y="255855"/>
                  </a:lnTo>
                  <a:lnTo>
                    <a:pt x="364939" y="226794"/>
                  </a:lnTo>
                  <a:lnTo>
                    <a:pt x="400821" y="199237"/>
                  </a:lnTo>
                  <a:lnTo>
                    <a:pt x="437998" y="173234"/>
                  </a:lnTo>
                  <a:lnTo>
                    <a:pt x="476417" y="148838"/>
                  </a:lnTo>
                  <a:lnTo>
                    <a:pt x="516025" y="126098"/>
                  </a:lnTo>
                  <a:lnTo>
                    <a:pt x="556769" y="105067"/>
                  </a:lnTo>
                  <a:lnTo>
                    <a:pt x="598596" y="85796"/>
                  </a:lnTo>
                  <a:lnTo>
                    <a:pt x="641452" y="68336"/>
                  </a:lnTo>
                  <a:lnTo>
                    <a:pt x="685284" y="52738"/>
                  </a:lnTo>
                  <a:lnTo>
                    <a:pt x="730040" y="39054"/>
                  </a:lnTo>
                  <a:lnTo>
                    <a:pt x="775666" y="27334"/>
                  </a:lnTo>
                  <a:lnTo>
                    <a:pt x="822108" y="17630"/>
                  </a:lnTo>
                  <a:lnTo>
                    <a:pt x="869314" y="9994"/>
                  </a:lnTo>
                  <a:lnTo>
                    <a:pt x="917231" y="4475"/>
                  </a:lnTo>
                  <a:lnTo>
                    <a:pt x="965805" y="1127"/>
                  </a:lnTo>
                  <a:lnTo>
                    <a:pt x="1014983" y="0"/>
                  </a:lnTo>
                  <a:lnTo>
                    <a:pt x="1064162" y="1127"/>
                  </a:lnTo>
                  <a:lnTo>
                    <a:pt x="1112736" y="4475"/>
                  </a:lnTo>
                  <a:lnTo>
                    <a:pt x="1160653" y="9994"/>
                  </a:lnTo>
                  <a:lnTo>
                    <a:pt x="1207859" y="17630"/>
                  </a:lnTo>
                  <a:lnTo>
                    <a:pt x="1254301" y="27334"/>
                  </a:lnTo>
                  <a:lnTo>
                    <a:pt x="1299927" y="39054"/>
                  </a:lnTo>
                  <a:lnTo>
                    <a:pt x="1344683" y="52738"/>
                  </a:lnTo>
                  <a:lnTo>
                    <a:pt x="1388515" y="68336"/>
                  </a:lnTo>
                  <a:lnTo>
                    <a:pt x="1431371" y="85796"/>
                  </a:lnTo>
                  <a:lnTo>
                    <a:pt x="1473198" y="105067"/>
                  </a:lnTo>
                  <a:lnTo>
                    <a:pt x="1513942" y="126098"/>
                  </a:lnTo>
                  <a:lnTo>
                    <a:pt x="1553550" y="148838"/>
                  </a:lnTo>
                  <a:lnTo>
                    <a:pt x="1591969" y="173234"/>
                  </a:lnTo>
                  <a:lnTo>
                    <a:pt x="1629146" y="199237"/>
                  </a:lnTo>
                  <a:lnTo>
                    <a:pt x="1665028" y="226794"/>
                  </a:lnTo>
                  <a:lnTo>
                    <a:pt x="1699561" y="255855"/>
                  </a:lnTo>
                  <a:lnTo>
                    <a:pt x="1732692" y="286369"/>
                  </a:lnTo>
                  <a:lnTo>
                    <a:pt x="1764369" y="318283"/>
                  </a:lnTo>
                  <a:lnTo>
                    <a:pt x="1794538" y="351547"/>
                  </a:lnTo>
                  <a:lnTo>
                    <a:pt x="1823146" y="386110"/>
                  </a:lnTo>
                  <a:lnTo>
                    <a:pt x="1850139" y="421920"/>
                  </a:lnTo>
                  <a:lnTo>
                    <a:pt x="1875465" y="458926"/>
                  </a:lnTo>
                  <a:lnTo>
                    <a:pt x="1899070" y="497077"/>
                  </a:lnTo>
                  <a:lnTo>
                    <a:pt x="1920902" y="536322"/>
                  </a:lnTo>
                  <a:lnTo>
                    <a:pt x="1940907" y="576609"/>
                  </a:lnTo>
                  <a:lnTo>
                    <a:pt x="1959032" y="617888"/>
                  </a:lnTo>
                  <a:lnTo>
                    <a:pt x="1975223" y="660106"/>
                  </a:lnTo>
                  <a:lnTo>
                    <a:pt x="1989428" y="703212"/>
                  </a:lnTo>
                  <a:lnTo>
                    <a:pt x="2001594" y="747157"/>
                  </a:lnTo>
                  <a:lnTo>
                    <a:pt x="2011666" y="791887"/>
                  </a:lnTo>
                  <a:lnTo>
                    <a:pt x="2019593" y="837352"/>
                  </a:lnTo>
                  <a:lnTo>
                    <a:pt x="2025321" y="883501"/>
                  </a:lnTo>
                  <a:lnTo>
                    <a:pt x="2028797" y="930283"/>
                  </a:lnTo>
                  <a:lnTo>
                    <a:pt x="2029968" y="977646"/>
                  </a:lnTo>
                  <a:lnTo>
                    <a:pt x="2028797" y="1025008"/>
                  </a:lnTo>
                  <a:lnTo>
                    <a:pt x="2025321" y="1071790"/>
                  </a:lnTo>
                  <a:lnTo>
                    <a:pt x="2019593" y="1117939"/>
                  </a:lnTo>
                  <a:lnTo>
                    <a:pt x="2011666" y="1163404"/>
                  </a:lnTo>
                  <a:lnTo>
                    <a:pt x="2001594" y="1208134"/>
                  </a:lnTo>
                  <a:lnTo>
                    <a:pt x="1989428" y="1252079"/>
                  </a:lnTo>
                  <a:lnTo>
                    <a:pt x="1975223" y="1295185"/>
                  </a:lnTo>
                  <a:lnTo>
                    <a:pt x="1959032" y="1337403"/>
                  </a:lnTo>
                  <a:lnTo>
                    <a:pt x="1940907" y="1378682"/>
                  </a:lnTo>
                  <a:lnTo>
                    <a:pt x="1920902" y="1418969"/>
                  </a:lnTo>
                  <a:lnTo>
                    <a:pt x="1899070" y="1458214"/>
                  </a:lnTo>
                  <a:lnTo>
                    <a:pt x="1875465" y="1496365"/>
                  </a:lnTo>
                  <a:lnTo>
                    <a:pt x="1850139" y="1533371"/>
                  </a:lnTo>
                  <a:lnTo>
                    <a:pt x="1823146" y="1569181"/>
                  </a:lnTo>
                  <a:lnTo>
                    <a:pt x="1794538" y="1603744"/>
                  </a:lnTo>
                  <a:lnTo>
                    <a:pt x="1764369" y="1637008"/>
                  </a:lnTo>
                  <a:lnTo>
                    <a:pt x="1732692" y="1668922"/>
                  </a:lnTo>
                  <a:lnTo>
                    <a:pt x="1699561" y="1699436"/>
                  </a:lnTo>
                  <a:lnTo>
                    <a:pt x="1665028" y="1728497"/>
                  </a:lnTo>
                  <a:lnTo>
                    <a:pt x="1629146" y="1756054"/>
                  </a:lnTo>
                  <a:lnTo>
                    <a:pt x="1591969" y="1782057"/>
                  </a:lnTo>
                  <a:lnTo>
                    <a:pt x="1553550" y="1806453"/>
                  </a:lnTo>
                  <a:lnTo>
                    <a:pt x="1513942" y="1829193"/>
                  </a:lnTo>
                  <a:lnTo>
                    <a:pt x="1473198" y="1850224"/>
                  </a:lnTo>
                  <a:lnTo>
                    <a:pt x="1431371" y="1869495"/>
                  </a:lnTo>
                  <a:lnTo>
                    <a:pt x="1388515" y="1886955"/>
                  </a:lnTo>
                  <a:lnTo>
                    <a:pt x="1344683" y="1902553"/>
                  </a:lnTo>
                  <a:lnTo>
                    <a:pt x="1299927" y="1916237"/>
                  </a:lnTo>
                  <a:lnTo>
                    <a:pt x="1254301" y="1927957"/>
                  </a:lnTo>
                  <a:lnTo>
                    <a:pt x="1207859" y="1937661"/>
                  </a:lnTo>
                  <a:lnTo>
                    <a:pt x="1160653" y="1945297"/>
                  </a:lnTo>
                  <a:lnTo>
                    <a:pt x="1112736" y="1950816"/>
                  </a:lnTo>
                  <a:lnTo>
                    <a:pt x="1064162" y="1954164"/>
                  </a:lnTo>
                  <a:lnTo>
                    <a:pt x="1014983" y="1955292"/>
                  </a:lnTo>
                  <a:lnTo>
                    <a:pt x="965805" y="1954164"/>
                  </a:lnTo>
                  <a:lnTo>
                    <a:pt x="917231" y="1950816"/>
                  </a:lnTo>
                  <a:lnTo>
                    <a:pt x="869314" y="1945297"/>
                  </a:lnTo>
                  <a:lnTo>
                    <a:pt x="822108" y="1937661"/>
                  </a:lnTo>
                  <a:lnTo>
                    <a:pt x="775666" y="1927957"/>
                  </a:lnTo>
                  <a:lnTo>
                    <a:pt x="730040" y="1916237"/>
                  </a:lnTo>
                  <a:lnTo>
                    <a:pt x="685284" y="1902553"/>
                  </a:lnTo>
                  <a:lnTo>
                    <a:pt x="641452" y="1886955"/>
                  </a:lnTo>
                  <a:lnTo>
                    <a:pt x="598596" y="1869495"/>
                  </a:lnTo>
                  <a:lnTo>
                    <a:pt x="556769" y="1850224"/>
                  </a:lnTo>
                  <a:lnTo>
                    <a:pt x="516025" y="1829193"/>
                  </a:lnTo>
                  <a:lnTo>
                    <a:pt x="476417" y="1806453"/>
                  </a:lnTo>
                  <a:lnTo>
                    <a:pt x="437998" y="1782057"/>
                  </a:lnTo>
                  <a:lnTo>
                    <a:pt x="400821" y="1756054"/>
                  </a:lnTo>
                  <a:lnTo>
                    <a:pt x="364939" y="1728497"/>
                  </a:lnTo>
                  <a:lnTo>
                    <a:pt x="330406" y="1699436"/>
                  </a:lnTo>
                  <a:lnTo>
                    <a:pt x="297275" y="1668922"/>
                  </a:lnTo>
                  <a:lnTo>
                    <a:pt x="265598" y="1637008"/>
                  </a:lnTo>
                  <a:lnTo>
                    <a:pt x="235429" y="1603744"/>
                  </a:lnTo>
                  <a:lnTo>
                    <a:pt x="206821" y="1569181"/>
                  </a:lnTo>
                  <a:lnTo>
                    <a:pt x="179828" y="1533371"/>
                  </a:lnTo>
                  <a:lnTo>
                    <a:pt x="154502" y="1496365"/>
                  </a:lnTo>
                  <a:lnTo>
                    <a:pt x="130897" y="1458214"/>
                  </a:lnTo>
                  <a:lnTo>
                    <a:pt x="109065" y="1418969"/>
                  </a:lnTo>
                  <a:lnTo>
                    <a:pt x="89060" y="1378682"/>
                  </a:lnTo>
                  <a:lnTo>
                    <a:pt x="70935" y="1337403"/>
                  </a:lnTo>
                  <a:lnTo>
                    <a:pt x="54744" y="1295185"/>
                  </a:lnTo>
                  <a:lnTo>
                    <a:pt x="40539" y="1252079"/>
                  </a:lnTo>
                  <a:lnTo>
                    <a:pt x="28373" y="1208134"/>
                  </a:lnTo>
                  <a:lnTo>
                    <a:pt x="18301" y="1163404"/>
                  </a:lnTo>
                  <a:lnTo>
                    <a:pt x="10374" y="1117939"/>
                  </a:lnTo>
                  <a:lnTo>
                    <a:pt x="4646" y="1071790"/>
                  </a:lnTo>
                  <a:lnTo>
                    <a:pt x="1170" y="1025008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06827" y="3896616"/>
            <a:ext cx="7289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3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000" u="sng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00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2000" u="sng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0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000" u="sng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20644" y="4510482"/>
            <a:ext cx="109728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1600" spc="-125" dirty="0">
                <a:latin typeface="Arial"/>
                <a:cs typeface="Arial"/>
              </a:rPr>
              <a:t>The </a:t>
            </a:r>
            <a:r>
              <a:rPr sz="1600" spc="-45" dirty="0">
                <a:latin typeface="Arial"/>
                <a:cs typeface="Arial"/>
              </a:rPr>
              <a:t>type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and  </a:t>
            </a:r>
            <a:r>
              <a:rPr sz="1600" spc="-50" dirty="0">
                <a:latin typeface="Arial"/>
                <a:cs typeface="Arial"/>
              </a:rPr>
              <a:t>nature </a:t>
            </a:r>
            <a:r>
              <a:rPr sz="1600" spc="-20" dirty="0">
                <a:latin typeface="Arial"/>
                <a:cs typeface="Arial"/>
              </a:rPr>
              <a:t>of</a:t>
            </a:r>
            <a:r>
              <a:rPr sz="1600" spc="-17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the 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79493" y="3611879"/>
            <a:ext cx="2135505" cy="1967864"/>
            <a:chOff x="5079491" y="3611879"/>
            <a:chExt cx="2135505" cy="1967864"/>
          </a:xfrm>
        </p:grpSpPr>
        <p:sp>
          <p:nvSpPr>
            <p:cNvPr id="15" name="object 15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1061465" y="0"/>
                  </a:moveTo>
                  <a:lnTo>
                    <a:pt x="1011497" y="1064"/>
                  </a:lnTo>
                  <a:lnTo>
                    <a:pt x="962124" y="4225"/>
                  </a:lnTo>
                  <a:lnTo>
                    <a:pt x="913396" y="9437"/>
                  </a:lnTo>
                  <a:lnTo>
                    <a:pt x="865365" y="16652"/>
                  </a:lnTo>
                  <a:lnTo>
                    <a:pt x="818081" y="25823"/>
                  </a:lnTo>
                  <a:lnTo>
                    <a:pt x="771596" y="36904"/>
                  </a:lnTo>
                  <a:lnTo>
                    <a:pt x="725960" y="49846"/>
                  </a:lnTo>
                  <a:lnTo>
                    <a:pt x="681225" y="64605"/>
                  </a:lnTo>
                  <a:lnTo>
                    <a:pt x="637441" y="81131"/>
                  </a:lnTo>
                  <a:lnTo>
                    <a:pt x="594659" y="99379"/>
                  </a:lnTo>
                  <a:lnTo>
                    <a:pt x="552931" y="119302"/>
                  </a:lnTo>
                  <a:lnTo>
                    <a:pt x="512308" y="140852"/>
                  </a:lnTo>
                  <a:lnTo>
                    <a:pt x="472839" y="163982"/>
                  </a:lnTo>
                  <a:lnTo>
                    <a:pt x="434577" y="188646"/>
                  </a:lnTo>
                  <a:lnTo>
                    <a:pt x="397572" y="214797"/>
                  </a:lnTo>
                  <a:lnTo>
                    <a:pt x="361876" y="242387"/>
                  </a:lnTo>
                  <a:lnTo>
                    <a:pt x="327539" y="271370"/>
                  </a:lnTo>
                  <a:lnTo>
                    <a:pt x="294611" y="301698"/>
                  </a:lnTo>
                  <a:lnTo>
                    <a:pt x="263145" y="333325"/>
                  </a:lnTo>
                  <a:lnTo>
                    <a:pt x="233191" y="366204"/>
                  </a:lnTo>
                  <a:lnTo>
                    <a:pt x="204801" y="400287"/>
                  </a:lnTo>
                  <a:lnTo>
                    <a:pt x="178024" y="435528"/>
                  </a:lnTo>
                  <a:lnTo>
                    <a:pt x="152912" y="471880"/>
                  </a:lnTo>
                  <a:lnTo>
                    <a:pt x="129517" y="509296"/>
                  </a:lnTo>
                  <a:lnTo>
                    <a:pt x="107888" y="547729"/>
                  </a:lnTo>
                  <a:lnTo>
                    <a:pt x="88077" y="587131"/>
                  </a:lnTo>
                  <a:lnTo>
                    <a:pt x="70136" y="627456"/>
                  </a:lnTo>
                  <a:lnTo>
                    <a:pt x="54114" y="668658"/>
                  </a:lnTo>
                  <a:lnTo>
                    <a:pt x="40063" y="710688"/>
                  </a:lnTo>
                  <a:lnTo>
                    <a:pt x="28034" y="753500"/>
                  </a:lnTo>
                  <a:lnTo>
                    <a:pt x="18077" y="797047"/>
                  </a:lnTo>
                  <a:lnTo>
                    <a:pt x="10245" y="841282"/>
                  </a:lnTo>
                  <a:lnTo>
                    <a:pt x="4587" y="886158"/>
                  </a:lnTo>
                  <a:lnTo>
                    <a:pt x="1155" y="931628"/>
                  </a:lnTo>
                  <a:lnTo>
                    <a:pt x="0" y="977646"/>
                  </a:lnTo>
                  <a:lnTo>
                    <a:pt x="1155" y="1023663"/>
                  </a:lnTo>
                  <a:lnTo>
                    <a:pt x="4587" y="1069133"/>
                  </a:lnTo>
                  <a:lnTo>
                    <a:pt x="10245" y="1114009"/>
                  </a:lnTo>
                  <a:lnTo>
                    <a:pt x="18077" y="1158244"/>
                  </a:lnTo>
                  <a:lnTo>
                    <a:pt x="28034" y="1201791"/>
                  </a:lnTo>
                  <a:lnTo>
                    <a:pt x="40063" y="1244603"/>
                  </a:lnTo>
                  <a:lnTo>
                    <a:pt x="54114" y="1286633"/>
                  </a:lnTo>
                  <a:lnTo>
                    <a:pt x="70136" y="1327835"/>
                  </a:lnTo>
                  <a:lnTo>
                    <a:pt x="88077" y="1368160"/>
                  </a:lnTo>
                  <a:lnTo>
                    <a:pt x="107888" y="1407562"/>
                  </a:lnTo>
                  <a:lnTo>
                    <a:pt x="129517" y="1445995"/>
                  </a:lnTo>
                  <a:lnTo>
                    <a:pt x="152912" y="1483411"/>
                  </a:lnTo>
                  <a:lnTo>
                    <a:pt x="178024" y="1519763"/>
                  </a:lnTo>
                  <a:lnTo>
                    <a:pt x="204801" y="1555004"/>
                  </a:lnTo>
                  <a:lnTo>
                    <a:pt x="233191" y="1589087"/>
                  </a:lnTo>
                  <a:lnTo>
                    <a:pt x="263145" y="1621966"/>
                  </a:lnTo>
                  <a:lnTo>
                    <a:pt x="294611" y="1653593"/>
                  </a:lnTo>
                  <a:lnTo>
                    <a:pt x="327539" y="1683921"/>
                  </a:lnTo>
                  <a:lnTo>
                    <a:pt x="361876" y="1712904"/>
                  </a:lnTo>
                  <a:lnTo>
                    <a:pt x="397572" y="1740494"/>
                  </a:lnTo>
                  <a:lnTo>
                    <a:pt x="434577" y="1766645"/>
                  </a:lnTo>
                  <a:lnTo>
                    <a:pt x="472839" y="1791309"/>
                  </a:lnTo>
                  <a:lnTo>
                    <a:pt x="512308" y="1814439"/>
                  </a:lnTo>
                  <a:lnTo>
                    <a:pt x="552931" y="1835989"/>
                  </a:lnTo>
                  <a:lnTo>
                    <a:pt x="594659" y="1855912"/>
                  </a:lnTo>
                  <a:lnTo>
                    <a:pt x="637441" y="1874160"/>
                  </a:lnTo>
                  <a:lnTo>
                    <a:pt x="681225" y="1890686"/>
                  </a:lnTo>
                  <a:lnTo>
                    <a:pt x="725960" y="1905445"/>
                  </a:lnTo>
                  <a:lnTo>
                    <a:pt x="771596" y="1918387"/>
                  </a:lnTo>
                  <a:lnTo>
                    <a:pt x="818081" y="1929468"/>
                  </a:lnTo>
                  <a:lnTo>
                    <a:pt x="865365" y="1938639"/>
                  </a:lnTo>
                  <a:lnTo>
                    <a:pt x="913396" y="1945854"/>
                  </a:lnTo>
                  <a:lnTo>
                    <a:pt x="962124" y="1951066"/>
                  </a:lnTo>
                  <a:lnTo>
                    <a:pt x="1011497" y="1954227"/>
                  </a:lnTo>
                  <a:lnTo>
                    <a:pt x="1061465" y="1955292"/>
                  </a:lnTo>
                  <a:lnTo>
                    <a:pt x="1111434" y="1954227"/>
                  </a:lnTo>
                  <a:lnTo>
                    <a:pt x="1160807" y="1951066"/>
                  </a:lnTo>
                  <a:lnTo>
                    <a:pt x="1209535" y="1945854"/>
                  </a:lnTo>
                  <a:lnTo>
                    <a:pt x="1257566" y="1938639"/>
                  </a:lnTo>
                  <a:lnTo>
                    <a:pt x="1304850" y="1929468"/>
                  </a:lnTo>
                  <a:lnTo>
                    <a:pt x="1351335" y="1918387"/>
                  </a:lnTo>
                  <a:lnTo>
                    <a:pt x="1396971" y="1905445"/>
                  </a:lnTo>
                  <a:lnTo>
                    <a:pt x="1441706" y="1890686"/>
                  </a:lnTo>
                  <a:lnTo>
                    <a:pt x="1485490" y="1874160"/>
                  </a:lnTo>
                  <a:lnTo>
                    <a:pt x="1528272" y="1855912"/>
                  </a:lnTo>
                  <a:lnTo>
                    <a:pt x="1570000" y="1835989"/>
                  </a:lnTo>
                  <a:lnTo>
                    <a:pt x="1610623" y="1814439"/>
                  </a:lnTo>
                  <a:lnTo>
                    <a:pt x="1650092" y="1791309"/>
                  </a:lnTo>
                  <a:lnTo>
                    <a:pt x="1688354" y="1766645"/>
                  </a:lnTo>
                  <a:lnTo>
                    <a:pt x="1725359" y="1740494"/>
                  </a:lnTo>
                  <a:lnTo>
                    <a:pt x="1761055" y="1712904"/>
                  </a:lnTo>
                  <a:lnTo>
                    <a:pt x="1795392" y="1683921"/>
                  </a:lnTo>
                  <a:lnTo>
                    <a:pt x="1828320" y="1653593"/>
                  </a:lnTo>
                  <a:lnTo>
                    <a:pt x="1859786" y="1621966"/>
                  </a:lnTo>
                  <a:lnTo>
                    <a:pt x="1889740" y="1589087"/>
                  </a:lnTo>
                  <a:lnTo>
                    <a:pt x="1918130" y="1555004"/>
                  </a:lnTo>
                  <a:lnTo>
                    <a:pt x="1944907" y="1519763"/>
                  </a:lnTo>
                  <a:lnTo>
                    <a:pt x="1970019" y="1483411"/>
                  </a:lnTo>
                  <a:lnTo>
                    <a:pt x="1993414" y="1445995"/>
                  </a:lnTo>
                  <a:lnTo>
                    <a:pt x="2015043" y="1407562"/>
                  </a:lnTo>
                  <a:lnTo>
                    <a:pt x="2034854" y="1368160"/>
                  </a:lnTo>
                  <a:lnTo>
                    <a:pt x="2052795" y="1327835"/>
                  </a:lnTo>
                  <a:lnTo>
                    <a:pt x="2068817" y="1286633"/>
                  </a:lnTo>
                  <a:lnTo>
                    <a:pt x="2082868" y="1244603"/>
                  </a:lnTo>
                  <a:lnTo>
                    <a:pt x="2094897" y="1201791"/>
                  </a:lnTo>
                  <a:lnTo>
                    <a:pt x="2104854" y="1158244"/>
                  </a:lnTo>
                  <a:lnTo>
                    <a:pt x="2112686" y="1114009"/>
                  </a:lnTo>
                  <a:lnTo>
                    <a:pt x="2118344" y="1069133"/>
                  </a:lnTo>
                  <a:lnTo>
                    <a:pt x="2121776" y="1023663"/>
                  </a:lnTo>
                  <a:lnTo>
                    <a:pt x="2122932" y="977646"/>
                  </a:lnTo>
                  <a:lnTo>
                    <a:pt x="2121776" y="931628"/>
                  </a:lnTo>
                  <a:lnTo>
                    <a:pt x="2118344" y="886158"/>
                  </a:lnTo>
                  <a:lnTo>
                    <a:pt x="2112686" y="841282"/>
                  </a:lnTo>
                  <a:lnTo>
                    <a:pt x="2104854" y="797047"/>
                  </a:lnTo>
                  <a:lnTo>
                    <a:pt x="2094897" y="753500"/>
                  </a:lnTo>
                  <a:lnTo>
                    <a:pt x="2082868" y="710688"/>
                  </a:lnTo>
                  <a:lnTo>
                    <a:pt x="2068817" y="668658"/>
                  </a:lnTo>
                  <a:lnTo>
                    <a:pt x="2052795" y="627456"/>
                  </a:lnTo>
                  <a:lnTo>
                    <a:pt x="2034854" y="587131"/>
                  </a:lnTo>
                  <a:lnTo>
                    <a:pt x="2015043" y="547729"/>
                  </a:lnTo>
                  <a:lnTo>
                    <a:pt x="1993414" y="509296"/>
                  </a:lnTo>
                  <a:lnTo>
                    <a:pt x="1970019" y="471880"/>
                  </a:lnTo>
                  <a:lnTo>
                    <a:pt x="1944907" y="435528"/>
                  </a:lnTo>
                  <a:lnTo>
                    <a:pt x="1918130" y="400287"/>
                  </a:lnTo>
                  <a:lnTo>
                    <a:pt x="1889740" y="366204"/>
                  </a:lnTo>
                  <a:lnTo>
                    <a:pt x="1859786" y="333325"/>
                  </a:lnTo>
                  <a:lnTo>
                    <a:pt x="1828320" y="301698"/>
                  </a:lnTo>
                  <a:lnTo>
                    <a:pt x="1795392" y="271370"/>
                  </a:lnTo>
                  <a:lnTo>
                    <a:pt x="1761055" y="242387"/>
                  </a:lnTo>
                  <a:lnTo>
                    <a:pt x="1725359" y="214797"/>
                  </a:lnTo>
                  <a:lnTo>
                    <a:pt x="1688354" y="188646"/>
                  </a:lnTo>
                  <a:lnTo>
                    <a:pt x="1650092" y="163982"/>
                  </a:lnTo>
                  <a:lnTo>
                    <a:pt x="1610623" y="140852"/>
                  </a:lnTo>
                  <a:lnTo>
                    <a:pt x="1570000" y="119302"/>
                  </a:lnTo>
                  <a:lnTo>
                    <a:pt x="1528272" y="99379"/>
                  </a:lnTo>
                  <a:lnTo>
                    <a:pt x="1485490" y="81131"/>
                  </a:lnTo>
                  <a:lnTo>
                    <a:pt x="1441706" y="64605"/>
                  </a:lnTo>
                  <a:lnTo>
                    <a:pt x="1396971" y="49846"/>
                  </a:lnTo>
                  <a:lnTo>
                    <a:pt x="1351335" y="36904"/>
                  </a:lnTo>
                  <a:lnTo>
                    <a:pt x="1304850" y="25823"/>
                  </a:lnTo>
                  <a:lnTo>
                    <a:pt x="1257566" y="16652"/>
                  </a:lnTo>
                  <a:lnTo>
                    <a:pt x="1209535" y="9437"/>
                  </a:lnTo>
                  <a:lnTo>
                    <a:pt x="1160807" y="4225"/>
                  </a:lnTo>
                  <a:lnTo>
                    <a:pt x="1111434" y="1064"/>
                  </a:lnTo>
                  <a:lnTo>
                    <a:pt x="1061465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0" y="977646"/>
                  </a:moveTo>
                  <a:lnTo>
                    <a:pt x="1155" y="931628"/>
                  </a:lnTo>
                  <a:lnTo>
                    <a:pt x="4587" y="886158"/>
                  </a:lnTo>
                  <a:lnTo>
                    <a:pt x="10245" y="841282"/>
                  </a:lnTo>
                  <a:lnTo>
                    <a:pt x="18077" y="797047"/>
                  </a:lnTo>
                  <a:lnTo>
                    <a:pt x="28034" y="753500"/>
                  </a:lnTo>
                  <a:lnTo>
                    <a:pt x="40063" y="710688"/>
                  </a:lnTo>
                  <a:lnTo>
                    <a:pt x="54114" y="668658"/>
                  </a:lnTo>
                  <a:lnTo>
                    <a:pt x="70136" y="627456"/>
                  </a:lnTo>
                  <a:lnTo>
                    <a:pt x="88077" y="587131"/>
                  </a:lnTo>
                  <a:lnTo>
                    <a:pt x="107888" y="547729"/>
                  </a:lnTo>
                  <a:lnTo>
                    <a:pt x="129517" y="509296"/>
                  </a:lnTo>
                  <a:lnTo>
                    <a:pt x="152912" y="471880"/>
                  </a:lnTo>
                  <a:lnTo>
                    <a:pt x="178024" y="435528"/>
                  </a:lnTo>
                  <a:lnTo>
                    <a:pt x="204801" y="400287"/>
                  </a:lnTo>
                  <a:lnTo>
                    <a:pt x="233191" y="366204"/>
                  </a:lnTo>
                  <a:lnTo>
                    <a:pt x="263145" y="333325"/>
                  </a:lnTo>
                  <a:lnTo>
                    <a:pt x="294611" y="301698"/>
                  </a:lnTo>
                  <a:lnTo>
                    <a:pt x="327539" y="271370"/>
                  </a:lnTo>
                  <a:lnTo>
                    <a:pt x="361876" y="242387"/>
                  </a:lnTo>
                  <a:lnTo>
                    <a:pt x="397572" y="214797"/>
                  </a:lnTo>
                  <a:lnTo>
                    <a:pt x="434577" y="188646"/>
                  </a:lnTo>
                  <a:lnTo>
                    <a:pt x="472839" y="163982"/>
                  </a:lnTo>
                  <a:lnTo>
                    <a:pt x="512308" y="140852"/>
                  </a:lnTo>
                  <a:lnTo>
                    <a:pt x="552931" y="119302"/>
                  </a:lnTo>
                  <a:lnTo>
                    <a:pt x="594659" y="99379"/>
                  </a:lnTo>
                  <a:lnTo>
                    <a:pt x="637441" y="81131"/>
                  </a:lnTo>
                  <a:lnTo>
                    <a:pt x="681225" y="64605"/>
                  </a:lnTo>
                  <a:lnTo>
                    <a:pt x="725960" y="49846"/>
                  </a:lnTo>
                  <a:lnTo>
                    <a:pt x="771596" y="36904"/>
                  </a:lnTo>
                  <a:lnTo>
                    <a:pt x="818081" y="25823"/>
                  </a:lnTo>
                  <a:lnTo>
                    <a:pt x="865365" y="16652"/>
                  </a:lnTo>
                  <a:lnTo>
                    <a:pt x="913396" y="9437"/>
                  </a:lnTo>
                  <a:lnTo>
                    <a:pt x="962124" y="4225"/>
                  </a:lnTo>
                  <a:lnTo>
                    <a:pt x="1011497" y="1064"/>
                  </a:lnTo>
                  <a:lnTo>
                    <a:pt x="1061465" y="0"/>
                  </a:lnTo>
                  <a:lnTo>
                    <a:pt x="1111434" y="1064"/>
                  </a:lnTo>
                  <a:lnTo>
                    <a:pt x="1160807" y="4225"/>
                  </a:lnTo>
                  <a:lnTo>
                    <a:pt x="1209535" y="9437"/>
                  </a:lnTo>
                  <a:lnTo>
                    <a:pt x="1257566" y="16652"/>
                  </a:lnTo>
                  <a:lnTo>
                    <a:pt x="1304850" y="25823"/>
                  </a:lnTo>
                  <a:lnTo>
                    <a:pt x="1351335" y="36904"/>
                  </a:lnTo>
                  <a:lnTo>
                    <a:pt x="1396971" y="49846"/>
                  </a:lnTo>
                  <a:lnTo>
                    <a:pt x="1441706" y="64605"/>
                  </a:lnTo>
                  <a:lnTo>
                    <a:pt x="1485490" y="81131"/>
                  </a:lnTo>
                  <a:lnTo>
                    <a:pt x="1528272" y="99379"/>
                  </a:lnTo>
                  <a:lnTo>
                    <a:pt x="1570000" y="119302"/>
                  </a:lnTo>
                  <a:lnTo>
                    <a:pt x="1610623" y="140852"/>
                  </a:lnTo>
                  <a:lnTo>
                    <a:pt x="1650092" y="163982"/>
                  </a:lnTo>
                  <a:lnTo>
                    <a:pt x="1688354" y="188646"/>
                  </a:lnTo>
                  <a:lnTo>
                    <a:pt x="1725359" y="214797"/>
                  </a:lnTo>
                  <a:lnTo>
                    <a:pt x="1761055" y="242387"/>
                  </a:lnTo>
                  <a:lnTo>
                    <a:pt x="1795392" y="271370"/>
                  </a:lnTo>
                  <a:lnTo>
                    <a:pt x="1828320" y="301698"/>
                  </a:lnTo>
                  <a:lnTo>
                    <a:pt x="1859786" y="333325"/>
                  </a:lnTo>
                  <a:lnTo>
                    <a:pt x="1889740" y="366204"/>
                  </a:lnTo>
                  <a:lnTo>
                    <a:pt x="1918130" y="400287"/>
                  </a:lnTo>
                  <a:lnTo>
                    <a:pt x="1944907" y="435528"/>
                  </a:lnTo>
                  <a:lnTo>
                    <a:pt x="1970019" y="471880"/>
                  </a:lnTo>
                  <a:lnTo>
                    <a:pt x="1993414" y="509296"/>
                  </a:lnTo>
                  <a:lnTo>
                    <a:pt x="2015043" y="547729"/>
                  </a:lnTo>
                  <a:lnTo>
                    <a:pt x="2034854" y="587131"/>
                  </a:lnTo>
                  <a:lnTo>
                    <a:pt x="2052795" y="627456"/>
                  </a:lnTo>
                  <a:lnTo>
                    <a:pt x="2068817" y="668658"/>
                  </a:lnTo>
                  <a:lnTo>
                    <a:pt x="2082868" y="710688"/>
                  </a:lnTo>
                  <a:lnTo>
                    <a:pt x="2094897" y="753500"/>
                  </a:lnTo>
                  <a:lnTo>
                    <a:pt x="2104854" y="797047"/>
                  </a:lnTo>
                  <a:lnTo>
                    <a:pt x="2112686" y="841282"/>
                  </a:lnTo>
                  <a:lnTo>
                    <a:pt x="2118344" y="886158"/>
                  </a:lnTo>
                  <a:lnTo>
                    <a:pt x="2121776" y="931628"/>
                  </a:lnTo>
                  <a:lnTo>
                    <a:pt x="2122932" y="977646"/>
                  </a:lnTo>
                  <a:lnTo>
                    <a:pt x="2121776" y="1023663"/>
                  </a:lnTo>
                  <a:lnTo>
                    <a:pt x="2118344" y="1069133"/>
                  </a:lnTo>
                  <a:lnTo>
                    <a:pt x="2112686" y="1114009"/>
                  </a:lnTo>
                  <a:lnTo>
                    <a:pt x="2104854" y="1158244"/>
                  </a:lnTo>
                  <a:lnTo>
                    <a:pt x="2094897" y="1201791"/>
                  </a:lnTo>
                  <a:lnTo>
                    <a:pt x="2082868" y="1244603"/>
                  </a:lnTo>
                  <a:lnTo>
                    <a:pt x="2068817" y="1286633"/>
                  </a:lnTo>
                  <a:lnTo>
                    <a:pt x="2052795" y="1327835"/>
                  </a:lnTo>
                  <a:lnTo>
                    <a:pt x="2034854" y="1368160"/>
                  </a:lnTo>
                  <a:lnTo>
                    <a:pt x="2015043" y="1407562"/>
                  </a:lnTo>
                  <a:lnTo>
                    <a:pt x="1993414" y="1445995"/>
                  </a:lnTo>
                  <a:lnTo>
                    <a:pt x="1970019" y="1483411"/>
                  </a:lnTo>
                  <a:lnTo>
                    <a:pt x="1944907" y="1519763"/>
                  </a:lnTo>
                  <a:lnTo>
                    <a:pt x="1918130" y="1555004"/>
                  </a:lnTo>
                  <a:lnTo>
                    <a:pt x="1889740" y="1589087"/>
                  </a:lnTo>
                  <a:lnTo>
                    <a:pt x="1859786" y="1621966"/>
                  </a:lnTo>
                  <a:lnTo>
                    <a:pt x="1828320" y="1653593"/>
                  </a:lnTo>
                  <a:lnTo>
                    <a:pt x="1795392" y="1683921"/>
                  </a:lnTo>
                  <a:lnTo>
                    <a:pt x="1761055" y="1712904"/>
                  </a:lnTo>
                  <a:lnTo>
                    <a:pt x="1725359" y="1740494"/>
                  </a:lnTo>
                  <a:lnTo>
                    <a:pt x="1688354" y="1766645"/>
                  </a:lnTo>
                  <a:lnTo>
                    <a:pt x="1650092" y="1791309"/>
                  </a:lnTo>
                  <a:lnTo>
                    <a:pt x="1610623" y="1814439"/>
                  </a:lnTo>
                  <a:lnTo>
                    <a:pt x="1570000" y="1835989"/>
                  </a:lnTo>
                  <a:lnTo>
                    <a:pt x="1528272" y="1855912"/>
                  </a:lnTo>
                  <a:lnTo>
                    <a:pt x="1485490" y="1874160"/>
                  </a:lnTo>
                  <a:lnTo>
                    <a:pt x="1441706" y="1890686"/>
                  </a:lnTo>
                  <a:lnTo>
                    <a:pt x="1396971" y="1905445"/>
                  </a:lnTo>
                  <a:lnTo>
                    <a:pt x="1351335" y="1918387"/>
                  </a:lnTo>
                  <a:lnTo>
                    <a:pt x="1304850" y="1929468"/>
                  </a:lnTo>
                  <a:lnTo>
                    <a:pt x="1257566" y="1938639"/>
                  </a:lnTo>
                  <a:lnTo>
                    <a:pt x="1209535" y="1945854"/>
                  </a:lnTo>
                  <a:lnTo>
                    <a:pt x="1160807" y="1951066"/>
                  </a:lnTo>
                  <a:lnTo>
                    <a:pt x="1111434" y="1954227"/>
                  </a:lnTo>
                  <a:lnTo>
                    <a:pt x="1061465" y="1955292"/>
                  </a:lnTo>
                  <a:lnTo>
                    <a:pt x="1011497" y="1954227"/>
                  </a:lnTo>
                  <a:lnTo>
                    <a:pt x="962124" y="1951066"/>
                  </a:lnTo>
                  <a:lnTo>
                    <a:pt x="913396" y="1945854"/>
                  </a:lnTo>
                  <a:lnTo>
                    <a:pt x="865365" y="1938639"/>
                  </a:lnTo>
                  <a:lnTo>
                    <a:pt x="818081" y="1929468"/>
                  </a:lnTo>
                  <a:lnTo>
                    <a:pt x="771596" y="1918387"/>
                  </a:lnTo>
                  <a:lnTo>
                    <a:pt x="725960" y="1905445"/>
                  </a:lnTo>
                  <a:lnTo>
                    <a:pt x="681225" y="1890686"/>
                  </a:lnTo>
                  <a:lnTo>
                    <a:pt x="637441" y="1874160"/>
                  </a:lnTo>
                  <a:lnTo>
                    <a:pt x="594659" y="1855912"/>
                  </a:lnTo>
                  <a:lnTo>
                    <a:pt x="552931" y="1835989"/>
                  </a:lnTo>
                  <a:lnTo>
                    <a:pt x="512308" y="1814439"/>
                  </a:lnTo>
                  <a:lnTo>
                    <a:pt x="472839" y="1791309"/>
                  </a:lnTo>
                  <a:lnTo>
                    <a:pt x="434577" y="1766645"/>
                  </a:lnTo>
                  <a:lnTo>
                    <a:pt x="397572" y="1740494"/>
                  </a:lnTo>
                  <a:lnTo>
                    <a:pt x="361876" y="1712904"/>
                  </a:lnTo>
                  <a:lnTo>
                    <a:pt x="327539" y="1683921"/>
                  </a:lnTo>
                  <a:lnTo>
                    <a:pt x="294611" y="1653593"/>
                  </a:lnTo>
                  <a:lnTo>
                    <a:pt x="263145" y="1621966"/>
                  </a:lnTo>
                  <a:lnTo>
                    <a:pt x="233191" y="1589087"/>
                  </a:lnTo>
                  <a:lnTo>
                    <a:pt x="204801" y="1555004"/>
                  </a:lnTo>
                  <a:lnTo>
                    <a:pt x="178024" y="1519763"/>
                  </a:lnTo>
                  <a:lnTo>
                    <a:pt x="152912" y="1483411"/>
                  </a:lnTo>
                  <a:lnTo>
                    <a:pt x="129517" y="1445995"/>
                  </a:lnTo>
                  <a:lnTo>
                    <a:pt x="107888" y="1407562"/>
                  </a:lnTo>
                  <a:lnTo>
                    <a:pt x="88077" y="1368160"/>
                  </a:lnTo>
                  <a:lnTo>
                    <a:pt x="70136" y="1327835"/>
                  </a:lnTo>
                  <a:lnTo>
                    <a:pt x="54114" y="1286633"/>
                  </a:lnTo>
                  <a:lnTo>
                    <a:pt x="40063" y="1244603"/>
                  </a:lnTo>
                  <a:lnTo>
                    <a:pt x="28034" y="1201791"/>
                  </a:lnTo>
                  <a:lnTo>
                    <a:pt x="18077" y="1158244"/>
                  </a:lnTo>
                  <a:lnTo>
                    <a:pt x="10245" y="1114009"/>
                  </a:lnTo>
                  <a:lnTo>
                    <a:pt x="4587" y="1069133"/>
                  </a:lnTo>
                  <a:lnTo>
                    <a:pt x="1155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514214" y="3927095"/>
            <a:ext cx="1266191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Velocity</a:t>
            </a:r>
            <a:endParaRPr sz="20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30"/>
              </a:spcBef>
            </a:pPr>
            <a:r>
              <a:rPr sz="1600" spc="-140" dirty="0">
                <a:latin typeface="Arial"/>
                <a:cs typeface="Arial"/>
              </a:rPr>
              <a:t>Speed </a:t>
            </a:r>
            <a:r>
              <a:rPr sz="1600" spc="-35" dirty="0">
                <a:latin typeface="Arial"/>
                <a:cs typeface="Arial"/>
              </a:rPr>
              <a:t>at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which  </a:t>
            </a:r>
            <a:r>
              <a:rPr sz="1600" spc="-75" dirty="0">
                <a:latin typeface="Arial"/>
                <a:cs typeface="Arial"/>
              </a:rPr>
              <a:t>data </a:t>
            </a:r>
            <a:r>
              <a:rPr sz="1600" spc="-95" dirty="0">
                <a:latin typeface="Arial"/>
                <a:cs typeface="Arial"/>
              </a:rPr>
              <a:t>is  </a:t>
            </a:r>
            <a:r>
              <a:rPr sz="1600" spc="-80" dirty="0">
                <a:latin typeface="Arial"/>
                <a:cs typeface="Arial"/>
              </a:rPr>
              <a:t>generated </a:t>
            </a:r>
            <a:r>
              <a:rPr sz="1600" spc="-90" dirty="0">
                <a:latin typeface="Arial"/>
                <a:cs typeface="Arial"/>
              </a:rPr>
              <a:t>and  </a:t>
            </a:r>
            <a:r>
              <a:rPr sz="1600" spc="-105" dirty="0">
                <a:latin typeface="Arial"/>
                <a:cs typeface="Arial"/>
              </a:rPr>
              <a:t>processed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69708" y="3602737"/>
            <a:ext cx="2009139" cy="1976755"/>
            <a:chOff x="7569707" y="3602735"/>
            <a:chExt cx="2009139" cy="1976755"/>
          </a:xfrm>
        </p:grpSpPr>
        <p:sp>
          <p:nvSpPr>
            <p:cNvPr id="19" name="object 19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998220" y="0"/>
                  </a:moveTo>
                  <a:lnTo>
                    <a:pt x="949854" y="1132"/>
                  </a:lnTo>
                  <a:lnTo>
                    <a:pt x="902083" y="4496"/>
                  </a:lnTo>
                  <a:lnTo>
                    <a:pt x="854959" y="10040"/>
                  </a:lnTo>
                  <a:lnTo>
                    <a:pt x="808533" y="17712"/>
                  </a:lnTo>
                  <a:lnTo>
                    <a:pt x="762858" y="27461"/>
                  </a:lnTo>
                  <a:lnTo>
                    <a:pt x="717987" y="39235"/>
                  </a:lnTo>
                  <a:lnTo>
                    <a:pt x="673970" y="52983"/>
                  </a:lnTo>
                  <a:lnTo>
                    <a:pt x="630862" y="68654"/>
                  </a:lnTo>
                  <a:lnTo>
                    <a:pt x="588714" y="86195"/>
                  </a:lnTo>
                  <a:lnTo>
                    <a:pt x="547579" y="105556"/>
                  </a:lnTo>
                  <a:lnTo>
                    <a:pt x="507508" y="126685"/>
                  </a:lnTo>
                  <a:lnTo>
                    <a:pt x="468554" y="149530"/>
                  </a:lnTo>
                  <a:lnTo>
                    <a:pt x="430769" y="174040"/>
                  </a:lnTo>
                  <a:lnTo>
                    <a:pt x="394206" y="200164"/>
                  </a:lnTo>
                  <a:lnTo>
                    <a:pt x="358917" y="227850"/>
                  </a:lnTo>
                  <a:lnTo>
                    <a:pt x="324954" y="257046"/>
                  </a:lnTo>
                  <a:lnTo>
                    <a:pt x="292369" y="287702"/>
                  </a:lnTo>
                  <a:lnTo>
                    <a:pt x="261216" y="319765"/>
                  </a:lnTo>
                  <a:lnTo>
                    <a:pt x="231545" y="353185"/>
                  </a:lnTo>
                  <a:lnTo>
                    <a:pt x="203409" y="387909"/>
                  </a:lnTo>
                  <a:lnTo>
                    <a:pt x="176861" y="423887"/>
                  </a:lnTo>
                  <a:lnTo>
                    <a:pt x="151953" y="461066"/>
                  </a:lnTo>
                  <a:lnTo>
                    <a:pt x="128737" y="499395"/>
                  </a:lnTo>
                  <a:lnTo>
                    <a:pt x="107266" y="538824"/>
                  </a:lnTo>
                  <a:lnTo>
                    <a:pt x="87591" y="579299"/>
                  </a:lnTo>
                  <a:lnTo>
                    <a:pt x="69765" y="620771"/>
                  </a:lnTo>
                  <a:lnTo>
                    <a:pt x="53841" y="663187"/>
                  </a:lnTo>
                  <a:lnTo>
                    <a:pt x="39870" y="706496"/>
                  </a:lnTo>
                  <a:lnTo>
                    <a:pt x="27905" y="750646"/>
                  </a:lnTo>
                  <a:lnTo>
                    <a:pt x="17999" y="795586"/>
                  </a:lnTo>
                  <a:lnTo>
                    <a:pt x="10202" y="841265"/>
                  </a:lnTo>
                  <a:lnTo>
                    <a:pt x="4569" y="887631"/>
                  </a:lnTo>
                  <a:lnTo>
                    <a:pt x="1151" y="934632"/>
                  </a:lnTo>
                  <a:lnTo>
                    <a:pt x="0" y="982218"/>
                  </a:lnTo>
                  <a:lnTo>
                    <a:pt x="1151" y="1029803"/>
                  </a:lnTo>
                  <a:lnTo>
                    <a:pt x="4569" y="1076804"/>
                  </a:lnTo>
                  <a:lnTo>
                    <a:pt x="10202" y="1123170"/>
                  </a:lnTo>
                  <a:lnTo>
                    <a:pt x="17999" y="1168849"/>
                  </a:lnTo>
                  <a:lnTo>
                    <a:pt x="27905" y="1213789"/>
                  </a:lnTo>
                  <a:lnTo>
                    <a:pt x="39870" y="1257939"/>
                  </a:lnTo>
                  <a:lnTo>
                    <a:pt x="53841" y="1301248"/>
                  </a:lnTo>
                  <a:lnTo>
                    <a:pt x="69765" y="1343664"/>
                  </a:lnTo>
                  <a:lnTo>
                    <a:pt x="87591" y="1385136"/>
                  </a:lnTo>
                  <a:lnTo>
                    <a:pt x="107266" y="1425611"/>
                  </a:lnTo>
                  <a:lnTo>
                    <a:pt x="128737" y="1465040"/>
                  </a:lnTo>
                  <a:lnTo>
                    <a:pt x="151953" y="1503369"/>
                  </a:lnTo>
                  <a:lnTo>
                    <a:pt x="176861" y="1540548"/>
                  </a:lnTo>
                  <a:lnTo>
                    <a:pt x="203409" y="1576526"/>
                  </a:lnTo>
                  <a:lnTo>
                    <a:pt x="231545" y="1611250"/>
                  </a:lnTo>
                  <a:lnTo>
                    <a:pt x="261216" y="1644670"/>
                  </a:lnTo>
                  <a:lnTo>
                    <a:pt x="292369" y="1676733"/>
                  </a:lnTo>
                  <a:lnTo>
                    <a:pt x="324954" y="1707389"/>
                  </a:lnTo>
                  <a:lnTo>
                    <a:pt x="358917" y="1736585"/>
                  </a:lnTo>
                  <a:lnTo>
                    <a:pt x="394206" y="1764271"/>
                  </a:lnTo>
                  <a:lnTo>
                    <a:pt x="430769" y="1790395"/>
                  </a:lnTo>
                  <a:lnTo>
                    <a:pt x="468554" y="1814905"/>
                  </a:lnTo>
                  <a:lnTo>
                    <a:pt x="507508" y="1837750"/>
                  </a:lnTo>
                  <a:lnTo>
                    <a:pt x="547579" y="1858879"/>
                  </a:lnTo>
                  <a:lnTo>
                    <a:pt x="588714" y="1878240"/>
                  </a:lnTo>
                  <a:lnTo>
                    <a:pt x="630862" y="1895781"/>
                  </a:lnTo>
                  <a:lnTo>
                    <a:pt x="673970" y="1911452"/>
                  </a:lnTo>
                  <a:lnTo>
                    <a:pt x="717987" y="1925200"/>
                  </a:lnTo>
                  <a:lnTo>
                    <a:pt x="762858" y="1936974"/>
                  </a:lnTo>
                  <a:lnTo>
                    <a:pt x="808533" y="1946723"/>
                  </a:lnTo>
                  <a:lnTo>
                    <a:pt x="854959" y="1954395"/>
                  </a:lnTo>
                  <a:lnTo>
                    <a:pt x="902083" y="1959939"/>
                  </a:lnTo>
                  <a:lnTo>
                    <a:pt x="949854" y="1963303"/>
                  </a:lnTo>
                  <a:lnTo>
                    <a:pt x="998220" y="1964436"/>
                  </a:lnTo>
                  <a:lnTo>
                    <a:pt x="1046585" y="1963303"/>
                  </a:lnTo>
                  <a:lnTo>
                    <a:pt x="1094356" y="1959939"/>
                  </a:lnTo>
                  <a:lnTo>
                    <a:pt x="1141480" y="1954395"/>
                  </a:lnTo>
                  <a:lnTo>
                    <a:pt x="1187906" y="1946723"/>
                  </a:lnTo>
                  <a:lnTo>
                    <a:pt x="1233581" y="1936974"/>
                  </a:lnTo>
                  <a:lnTo>
                    <a:pt x="1278452" y="1925200"/>
                  </a:lnTo>
                  <a:lnTo>
                    <a:pt x="1322469" y="1911452"/>
                  </a:lnTo>
                  <a:lnTo>
                    <a:pt x="1365577" y="1895781"/>
                  </a:lnTo>
                  <a:lnTo>
                    <a:pt x="1407725" y="1878240"/>
                  </a:lnTo>
                  <a:lnTo>
                    <a:pt x="1448860" y="1858879"/>
                  </a:lnTo>
                  <a:lnTo>
                    <a:pt x="1488931" y="1837750"/>
                  </a:lnTo>
                  <a:lnTo>
                    <a:pt x="1527885" y="1814905"/>
                  </a:lnTo>
                  <a:lnTo>
                    <a:pt x="1565670" y="1790395"/>
                  </a:lnTo>
                  <a:lnTo>
                    <a:pt x="1602233" y="1764271"/>
                  </a:lnTo>
                  <a:lnTo>
                    <a:pt x="1637522" y="1736585"/>
                  </a:lnTo>
                  <a:lnTo>
                    <a:pt x="1671485" y="1707389"/>
                  </a:lnTo>
                  <a:lnTo>
                    <a:pt x="1704070" y="1676733"/>
                  </a:lnTo>
                  <a:lnTo>
                    <a:pt x="1735223" y="1644670"/>
                  </a:lnTo>
                  <a:lnTo>
                    <a:pt x="1764894" y="1611250"/>
                  </a:lnTo>
                  <a:lnTo>
                    <a:pt x="1793030" y="1576526"/>
                  </a:lnTo>
                  <a:lnTo>
                    <a:pt x="1819578" y="1540548"/>
                  </a:lnTo>
                  <a:lnTo>
                    <a:pt x="1844486" y="1503369"/>
                  </a:lnTo>
                  <a:lnTo>
                    <a:pt x="1867702" y="1465040"/>
                  </a:lnTo>
                  <a:lnTo>
                    <a:pt x="1889173" y="1425611"/>
                  </a:lnTo>
                  <a:lnTo>
                    <a:pt x="1908848" y="1385136"/>
                  </a:lnTo>
                  <a:lnTo>
                    <a:pt x="1926674" y="1343664"/>
                  </a:lnTo>
                  <a:lnTo>
                    <a:pt x="1942598" y="1301248"/>
                  </a:lnTo>
                  <a:lnTo>
                    <a:pt x="1956569" y="1257939"/>
                  </a:lnTo>
                  <a:lnTo>
                    <a:pt x="1968534" y="1213789"/>
                  </a:lnTo>
                  <a:lnTo>
                    <a:pt x="1978440" y="1168849"/>
                  </a:lnTo>
                  <a:lnTo>
                    <a:pt x="1986237" y="1123170"/>
                  </a:lnTo>
                  <a:lnTo>
                    <a:pt x="1991870" y="1076804"/>
                  </a:lnTo>
                  <a:lnTo>
                    <a:pt x="1995288" y="1029803"/>
                  </a:lnTo>
                  <a:lnTo>
                    <a:pt x="1996440" y="982218"/>
                  </a:lnTo>
                  <a:lnTo>
                    <a:pt x="1995288" y="934632"/>
                  </a:lnTo>
                  <a:lnTo>
                    <a:pt x="1991870" y="887631"/>
                  </a:lnTo>
                  <a:lnTo>
                    <a:pt x="1986237" y="841265"/>
                  </a:lnTo>
                  <a:lnTo>
                    <a:pt x="1978440" y="795586"/>
                  </a:lnTo>
                  <a:lnTo>
                    <a:pt x="1968534" y="750646"/>
                  </a:lnTo>
                  <a:lnTo>
                    <a:pt x="1956569" y="706496"/>
                  </a:lnTo>
                  <a:lnTo>
                    <a:pt x="1942598" y="663187"/>
                  </a:lnTo>
                  <a:lnTo>
                    <a:pt x="1926674" y="620771"/>
                  </a:lnTo>
                  <a:lnTo>
                    <a:pt x="1908848" y="579299"/>
                  </a:lnTo>
                  <a:lnTo>
                    <a:pt x="1889173" y="538824"/>
                  </a:lnTo>
                  <a:lnTo>
                    <a:pt x="1867702" y="499395"/>
                  </a:lnTo>
                  <a:lnTo>
                    <a:pt x="1844486" y="461066"/>
                  </a:lnTo>
                  <a:lnTo>
                    <a:pt x="1819578" y="423887"/>
                  </a:lnTo>
                  <a:lnTo>
                    <a:pt x="1793030" y="387909"/>
                  </a:lnTo>
                  <a:lnTo>
                    <a:pt x="1764894" y="353185"/>
                  </a:lnTo>
                  <a:lnTo>
                    <a:pt x="1735223" y="319765"/>
                  </a:lnTo>
                  <a:lnTo>
                    <a:pt x="1704070" y="287702"/>
                  </a:lnTo>
                  <a:lnTo>
                    <a:pt x="1671485" y="257046"/>
                  </a:lnTo>
                  <a:lnTo>
                    <a:pt x="1637522" y="227850"/>
                  </a:lnTo>
                  <a:lnTo>
                    <a:pt x="1602233" y="200164"/>
                  </a:lnTo>
                  <a:lnTo>
                    <a:pt x="1565670" y="174040"/>
                  </a:lnTo>
                  <a:lnTo>
                    <a:pt x="1527885" y="149530"/>
                  </a:lnTo>
                  <a:lnTo>
                    <a:pt x="1488931" y="126685"/>
                  </a:lnTo>
                  <a:lnTo>
                    <a:pt x="1448860" y="105556"/>
                  </a:lnTo>
                  <a:lnTo>
                    <a:pt x="1407725" y="86195"/>
                  </a:lnTo>
                  <a:lnTo>
                    <a:pt x="1365577" y="68654"/>
                  </a:lnTo>
                  <a:lnTo>
                    <a:pt x="1322469" y="52983"/>
                  </a:lnTo>
                  <a:lnTo>
                    <a:pt x="1278452" y="39235"/>
                  </a:lnTo>
                  <a:lnTo>
                    <a:pt x="1233581" y="27461"/>
                  </a:lnTo>
                  <a:lnTo>
                    <a:pt x="1187906" y="17712"/>
                  </a:lnTo>
                  <a:lnTo>
                    <a:pt x="1141480" y="10040"/>
                  </a:lnTo>
                  <a:lnTo>
                    <a:pt x="1094356" y="4496"/>
                  </a:lnTo>
                  <a:lnTo>
                    <a:pt x="1046585" y="1132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0" y="982218"/>
                  </a:moveTo>
                  <a:lnTo>
                    <a:pt x="1151" y="934632"/>
                  </a:lnTo>
                  <a:lnTo>
                    <a:pt x="4569" y="887631"/>
                  </a:lnTo>
                  <a:lnTo>
                    <a:pt x="10202" y="841265"/>
                  </a:lnTo>
                  <a:lnTo>
                    <a:pt x="17999" y="795586"/>
                  </a:lnTo>
                  <a:lnTo>
                    <a:pt x="27905" y="750646"/>
                  </a:lnTo>
                  <a:lnTo>
                    <a:pt x="39870" y="706496"/>
                  </a:lnTo>
                  <a:lnTo>
                    <a:pt x="53841" y="663187"/>
                  </a:lnTo>
                  <a:lnTo>
                    <a:pt x="69765" y="620771"/>
                  </a:lnTo>
                  <a:lnTo>
                    <a:pt x="87591" y="579299"/>
                  </a:lnTo>
                  <a:lnTo>
                    <a:pt x="107266" y="538824"/>
                  </a:lnTo>
                  <a:lnTo>
                    <a:pt x="128737" y="499395"/>
                  </a:lnTo>
                  <a:lnTo>
                    <a:pt x="151953" y="461066"/>
                  </a:lnTo>
                  <a:lnTo>
                    <a:pt x="176861" y="423887"/>
                  </a:lnTo>
                  <a:lnTo>
                    <a:pt x="203409" y="387909"/>
                  </a:lnTo>
                  <a:lnTo>
                    <a:pt x="231545" y="353185"/>
                  </a:lnTo>
                  <a:lnTo>
                    <a:pt x="261216" y="319765"/>
                  </a:lnTo>
                  <a:lnTo>
                    <a:pt x="292369" y="287702"/>
                  </a:lnTo>
                  <a:lnTo>
                    <a:pt x="324954" y="257046"/>
                  </a:lnTo>
                  <a:lnTo>
                    <a:pt x="358917" y="227850"/>
                  </a:lnTo>
                  <a:lnTo>
                    <a:pt x="394206" y="200164"/>
                  </a:lnTo>
                  <a:lnTo>
                    <a:pt x="430769" y="174040"/>
                  </a:lnTo>
                  <a:lnTo>
                    <a:pt x="468554" y="149530"/>
                  </a:lnTo>
                  <a:lnTo>
                    <a:pt x="507508" y="126685"/>
                  </a:lnTo>
                  <a:lnTo>
                    <a:pt x="547579" y="105556"/>
                  </a:lnTo>
                  <a:lnTo>
                    <a:pt x="588714" y="86195"/>
                  </a:lnTo>
                  <a:lnTo>
                    <a:pt x="630862" y="68654"/>
                  </a:lnTo>
                  <a:lnTo>
                    <a:pt x="673970" y="52983"/>
                  </a:lnTo>
                  <a:lnTo>
                    <a:pt x="717987" y="39235"/>
                  </a:lnTo>
                  <a:lnTo>
                    <a:pt x="762858" y="27461"/>
                  </a:lnTo>
                  <a:lnTo>
                    <a:pt x="808533" y="17712"/>
                  </a:lnTo>
                  <a:lnTo>
                    <a:pt x="854959" y="10040"/>
                  </a:lnTo>
                  <a:lnTo>
                    <a:pt x="902083" y="4496"/>
                  </a:lnTo>
                  <a:lnTo>
                    <a:pt x="949854" y="1132"/>
                  </a:lnTo>
                  <a:lnTo>
                    <a:pt x="998220" y="0"/>
                  </a:lnTo>
                  <a:lnTo>
                    <a:pt x="1046585" y="1132"/>
                  </a:lnTo>
                  <a:lnTo>
                    <a:pt x="1094356" y="4496"/>
                  </a:lnTo>
                  <a:lnTo>
                    <a:pt x="1141480" y="10040"/>
                  </a:lnTo>
                  <a:lnTo>
                    <a:pt x="1187906" y="17712"/>
                  </a:lnTo>
                  <a:lnTo>
                    <a:pt x="1233581" y="27461"/>
                  </a:lnTo>
                  <a:lnTo>
                    <a:pt x="1278452" y="39235"/>
                  </a:lnTo>
                  <a:lnTo>
                    <a:pt x="1322469" y="52983"/>
                  </a:lnTo>
                  <a:lnTo>
                    <a:pt x="1365577" y="68654"/>
                  </a:lnTo>
                  <a:lnTo>
                    <a:pt x="1407725" y="86195"/>
                  </a:lnTo>
                  <a:lnTo>
                    <a:pt x="1448860" y="105556"/>
                  </a:lnTo>
                  <a:lnTo>
                    <a:pt x="1488931" y="126685"/>
                  </a:lnTo>
                  <a:lnTo>
                    <a:pt x="1527885" y="149530"/>
                  </a:lnTo>
                  <a:lnTo>
                    <a:pt x="1565670" y="174040"/>
                  </a:lnTo>
                  <a:lnTo>
                    <a:pt x="1602233" y="200164"/>
                  </a:lnTo>
                  <a:lnTo>
                    <a:pt x="1637522" y="227850"/>
                  </a:lnTo>
                  <a:lnTo>
                    <a:pt x="1671485" y="257046"/>
                  </a:lnTo>
                  <a:lnTo>
                    <a:pt x="1704070" y="287702"/>
                  </a:lnTo>
                  <a:lnTo>
                    <a:pt x="1735223" y="319765"/>
                  </a:lnTo>
                  <a:lnTo>
                    <a:pt x="1764894" y="353185"/>
                  </a:lnTo>
                  <a:lnTo>
                    <a:pt x="1793030" y="387909"/>
                  </a:lnTo>
                  <a:lnTo>
                    <a:pt x="1819578" y="423887"/>
                  </a:lnTo>
                  <a:lnTo>
                    <a:pt x="1844486" y="461066"/>
                  </a:lnTo>
                  <a:lnTo>
                    <a:pt x="1867702" y="499395"/>
                  </a:lnTo>
                  <a:lnTo>
                    <a:pt x="1889173" y="538824"/>
                  </a:lnTo>
                  <a:lnTo>
                    <a:pt x="1908848" y="579299"/>
                  </a:lnTo>
                  <a:lnTo>
                    <a:pt x="1926674" y="620771"/>
                  </a:lnTo>
                  <a:lnTo>
                    <a:pt x="1942598" y="663187"/>
                  </a:lnTo>
                  <a:lnTo>
                    <a:pt x="1956569" y="706496"/>
                  </a:lnTo>
                  <a:lnTo>
                    <a:pt x="1968534" y="750646"/>
                  </a:lnTo>
                  <a:lnTo>
                    <a:pt x="1978440" y="795586"/>
                  </a:lnTo>
                  <a:lnTo>
                    <a:pt x="1986237" y="841265"/>
                  </a:lnTo>
                  <a:lnTo>
                    <a:pt x="1991870" y="887631"/>
                  </a:lnTo>
                  <a:lnTo>
                    <a:pt x="1995288" y="934632"/>
                  </a:lnTo>
                  <a:lnTo>
                    <a:pt x="1996440" y="982218"/>
                  </a:lnTo>
                  <a:lnTo>
                    <a:pt x="1995288" y="1029803"/>
                  </a:lnTo>
                  <a:lnTo>
                    <a:pt x="1991870" y="1076804"/>
                  </a:lnTo>
                  <a:lnTo>
                    <a:pt x="1986237" y="1123170"/>
                  </a:lnTo>
                  <a:lnTo>
                    <a:pt x="1978440" y="1168849"/>
                  </a:lnTo>
                  <a:lnTo>
                    <a:pt x="1968534" y="1213789"/>
                  </a:lnTo>
                  <a:lnTo>
                    <a:pt x="1956569" y="1257939"/>
                  </a:lnTo>
                  <a:lnTo>
                    <a:pt x="1942598" y="1301248"/>
                  </a:lnTo>
                  <a:lnTo>
                    <a:pt x="1926674" y="1343664"/>
                  </a:lnTo>
                  <a:lnTo>
                    <a:pt x="1908848" y="1385136"/>
                  </a:lnTo>
                  <a:lnTo>
                    <a:pt x="1889173" y="1425611"/>
                  </a:lnTo>
                  <a:lnTo>
                    <a:pt x="1867702" y="1465040"/>
                  </a:lnTo>
                  <a:lnTo>
                    <a:pt x="1844486" y="1503369"/>
                  </a:lnTo>
                  <a:lnTo>
                    <a:pt x="1819578" y="1540548"/>
                  </a:lnTo>
                  <a:lnTo>
                    <a:pt x="1793030" y="1576526"/>
                  </a:lnTo>
                  <a:lnTo>
                    <a:pt x="1764894" y="1611250"/>
                  </a:lnTo>
                  <a:lnTo>
                    <a:pt x="1735223" y="1644670"/>
                  </a:lnTo>
                  <a:lnTo>
                    <a:pt x="1704070" y="1676733"/>
                  </a:lnTo>
                  <a:lnTo>
                    <a:pt x="1671485" y="1707389"/>
                  </a:lnTo>
                  <a:lnTo>
                    <a:pt x="1637522" y="1736585"/>
                  </a:lnTo>
                  <a:lnTo>
                    <a:pt x="1602233" y="1764271"/>
                  </a:lnTo>
                  <a:lnTo>
                    <a:pt x="1565670" y="1790395"/>
                  </a:lnTo>
                  <a:lnTo>
                    <a:pt x="1527885" y="1814905"/>
                  </a:lnTo>
                  <a:lnTo>
                    <a:pt x="1488931" y="1837750"/>
                  </a:lnTo>
                  <a:lnTo>
                    <a:pt x="1448860" y="1858879"/>
                  </a:lnTo>
                  <a:lnTo>
                    <a:pt x="1407725" y="1878240"/>
                  </a:lnTo>
                  <a:lnTo>
                    <a:pt x="1365577" y="1895781"/>
                  </a:lnTo>
                  <a:lnTo>
                    <a:pt x="1322469" y="1911452"/>
                  </a:lnTo>
                  <a:lnTo>
                    <a:pt x="1278452" y="1925200"/>
                  </a:lnTo>
                  <a:lnTo>
                    <a:pt x="1233581" y="1936974"/>
                  </a:lnTo>
                  <a:lnTo>
                    <a:pt x="1187906" y="1946723"/>
                  </a:lnTo>
                  <a:lnTo>
                    <a:pt x="1141480" y="1954395"/>
                  </a:lnTo>
                  <a:lnTo>
                    <a:pt x="1094356" y="1959939"/>
                  </a:lnTo>
                  <a:lnTo>
                    <a:pt x="1046585" y="1963303"/>
                  </a:lnTo>
                  <a:lnTo>
                    <a:pt x="998220" y="1964436"/>
                  </a:lnTo>
                  <a:lnTo>
                    <a:pt x="949854" y="1963303"/>
                  </a:lnTo>
                  <a:lnTo>
                    <a:pt x="902083" y="1959939"/>
                  </a:lnTo>
                  <a:lnTo>
                    <a:pt x="854959" y="1954395"/>
                  </a:lnTo>
                  <a:lnTo>
                    <a:pt x="808533" y="1946723"/>
                  </a:lnTo>
                  <a:lnTo>
                    <a:pt x="762858" y="1936974"/>
                  </a:lnTo>
                  <a:lnTo>
                    <a:pt x="717987" y="1925200"/>
                  </a:lnTo>
                  <a:lnTo>
                    <a:pt x="673970" y="1911452"/>
                  </a:lnTo>
                  <a:lnTo>
                    <a:pt x="630862" y="1895781"/>
                  </a:lnTo>
                  <a:lnTo>
                    <a:pt x="588714" y="1878240"/>
                  </a:lnTo>
                  <a:lnTo>
                    <a:pt x="547579" y="1858879"/>
                  </a:lnTo>
                  <a:lnTo>
                    <a:pt x="507508" y="1837750"/>
                  </a:lnTo>
                  <a:lnTo>
                    <a:pt x="468554" y="1814905"/>
                  </a:lnTo>
                  <a:lnTo>
                    <a:pt x="430769" y="1790395"/>
                  </a:lnTo>
                  <a:lnTo>
                    <a:pt x="394206" y="1764271"/>
                  </a:lnTo>
                  <a:lnTo>
                    <a:pt x="358917" y="1736585"/>
                  </a:lnTo>
                  <a:lnTo>
                    <a:pt x="324954" y="1707389"/>
                  </a:lnTo>
                  <a:lnTo>
                    <a:pt x="292369" y="1676733"/>
                  </a:lnTo>
                  <a:lnTo>
                    <a:pt x="261216" y="1644670"/>
                  </a:lnTo>
                  <a:lnTo>
                    <a:pt x="231545" y="1611250"/>
                  </a:lnTo>
                  <a:lnTo>
                    <a:pt x="203409" y="1576526"/>
                  </a:lnTo>
                  <a:lnTo>
                    <a:pt x="176861" y="1540548"/>
                  </a:lnTo>
                  <a:lnTo>
                    <a:pt x="151953" y="1503369"/>
                  </a:lnTo>
                  <a:lnTo>
                    <a:pt x="128737" y="1465040"/>
                  </a:lnTo>
                  <a:lnTo>
                    <a:pt x="107266" y="1425611"/>
                  </a:lnTo>
                  <a:lnTo>
                    <a:pt x="87591" y="1385136"/>
                  </a:lnTo>
                  <a:lnTo>
                    <a:pt x="69765" y="1343664"/>
                  </a:lnTo>
                  <a:lnTo>
                    <a:pt x="53841" y="1301248"/>
                  </a:lnTo>
                  <a:lnTo>
                    <a:pt x="39870" y="1257939"/>
                  </a:lnTo>
                  <a:lnTo>
                    <a:pt x="27905" y="1213789"/>
                  </a:lnTo>
                  <a:lnTo>
                    <a:pt x="17999" y="1168849"/>
                  </a:lnTo>
                  <a:lnTo>
                    <a:pt x="10202" y="1123170"/>
                  </a:lnTo>
                  <a:lnTo>
                    <a:pt x="4569" y="1076804"/>
                  </a:lnTo>
                  <a:lnTo>
                    <a:pt x="1151" y="1029803"/>
                  </a:lnTo>
                  <a:lnTo>
                    <a:pt x="0" y="982218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813035" y="3611879"/>
            <a:ext cx="2095500" cy="1967864"/>
            <a:chOff x="9813035" y="3611879"/>
            <a:chExt cx="2095500" cy="1967864"/>
          </a:xfrm>
        </p:grpSpPr>
        <p:sp>
          <p:nvSpPr>
            <p:cNvPr id="22" name="object 22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1041653" y="0"/>
                  </a:moveTo>
                  <a:lnTo>
                    <a:pt x="992616" y="1064"/>
                  </a:lnTo>
                  <a:lnTo>
                    <a:pt x="944163" y="4225"/>
                  </a:lnTo>
                  <a:lnTo>
                    <a:pt x="896343" y="9437"/>
                  </a:lnTo>
                  <a:lnTo>
                    <a:pt x="849208" y="16652"/>
                  </a:lnTo>
                  <a:lnTo>
                    <a:pt x="802805" y="25823"/>
                  </a:lnTo>
                  <a:lnTo>
                    <a:pt x="757187" y="36904"/>
                  </a:lnTo>
                  <a:lnTo>
                    <a:pt x="712402" y="49846"/>
                  </a:lnTo>
                  <a:lnTo>
                    <a:pt x="668502" y="64605"/>
                  </a:lnTo>
                  <a:lnTo>
                    <a:pt x="625535" y="81131"/>
                  </a:lnTo>
                  <a:lnTo>
                    <a:pt x="583552" y="99379"/>
                  </a:lnTo>
                  <a:lnTo>
                    <a:pt x="542602" y="119302"/>
                  </a:lnTo>
                  <a:lnTo>
                    <a:pt x="502737" y="140852"/>
                  </a:lnTo>
                  <a:lnTo>
                    <a:pt x="464005" y="163982"/>
                  </a:lnTo>
                  <a:lnTo>
                    <a:pt x="426457" y="188646"/>
                  </a:lnTo>
                  <a:lnTo>
                    <a:pt x="390143" y="214797"/>
                  </a:lnTo>
                  <a:lnTo>
                    <a:pt x="355114" y="242387"/>
                  </a:lnTo>
                  <a:lnTo>
                    <a:pt x="321417" y="271370"/>
                  </a:lnTo>
                  <a:lnTo>
                    <a:pt x="289105" y="301698"/>
                  </a:lnTo>
                  <a:lnTo>
                    <a:pt x="258227" y="333325"/>
                  </a:lnTo>
                  <a:lnTo>
                    <a:pt x="228833" y="366204"/>
                  </a:lnTo>
                  <a:lnTo>
                    <a:pt x="200972" y="400287"/>
                  </a:lnTo>
                  <a:lnTo>
                    <a:pt x="174696" y="435528"/>
                  </a:lnTo>
                  <a:lnTo>
                    <a:pt x="150054" y="471880"/>
                  </a:lnTo>
                  <a:lnTo>
                    <a:pt x="127095" y="509296"/>
                  </a:lnTo>
                  <a:lnTo>
                    <a:pt x="105871" y="547729"/>
                  </a:lnTo>
                  <a:lnTo>
                    <a:pt x="86430" y="587131"/>
                  </a:lnTo>
                  <a:lnTo>
                    <a:pt x="68824" y="627456"/>
                  </a:lnTo>
                  <a:lnTo>
                    <a:pt x="53102" y="668658"/>
                  </a:lnTo>
                  <a:lnTo>
                    <a:pt x="39313" y="710688"/>
                  </a:lnTo>
                  <a:lnTo>
                    <a:pt x="27509" y="753500"/>
                  </a:lnTo>
                  <a:lnTo>
                    <a:pt x="17739" y="797047"/>
                  </a:lnTo>
                  <a:lnTo>
                    <a:pt x="10053" y="841282"/>
                  </a:lnTo>
                  <a:lnTo>
                    <a:pt x="4501" y="886158"/>
                  </a:lnTo>
                  <a:lnTo>
                    <a:pt x="1133" y="931628"/>
                  </a:lnTo>
                  <a:lnTo>
                    <a:pt x="0" y="977646"/>
                  </a:lnTo>
                  <a:lnTo>
                    <a:pt x="1133" y="1023663"/>
                  </a:lnTo>
                  <a:lnTo>
                    <a:pt x="4501" y="1069133"/>
                  </a:lnTo>
                  <a:lnTo>
                    <a:pt x="10053" y="1114009"/>
                  </a:lnTo>
                  <a:lnTo>
                    <a:pt x="17739" y="1158244"/>
                  </a:lnTo>
                  <a:lnTo>
                    <a:pt x="27509" y="1201791"/>
                  </a:lnTo>
                  <a:lnTo>
                    <a:pt x="39313" y="1244603"/>
                  </a:lnTo>
                  <a:lnTo>
                    <a:pt x="53102" y="1286633"/>
                  </a:lnTo>
                  <a:lnTo>
                    <a:pt x="68824" y="1327835"/>
                  </a:lnTo>
                  <a:lnTo>
                    <a:pt x="86430" y="1368160"/>
                  </a:lnTo>
                  <a:lnTo>
                    <a:pt x="105871" y="1407562"/>
                  </a:lnTo>
                  <a:lnTo>
                    <a:pt x="127095" y="1445995"/>
                  </a:lnTo>
                  <a:lnTo>
                    <a:pt x="150054" y="1483411"/>
                  </a:lnTo>
                  <a:lnTo>
                    <a:pt x="174696" y="1519763"/>
                  </a:lnTo>
                  <a:lnTo>
                    <a:pt x="200972" y="1555004"/>
                  </a:lnTo>
                  <a:lnTo>
                    <a:pt x="228833" y="1589087"/>
                  </a:lnTo>
                  <a:lnTo>
                    <a:pt x="258227" y="1621966"/>
                  </a:lnTo>
                  <a:lnTo>
                    <a:pt x="289105" y="1653593"/>
                  </a:lnTo>
                  <a:lnTo>
                    <a:pt x="321417" y="1683921"/>
                  </a:lnTo>
                  <a:lnTo>
                    <a:pt x="355114" y="1712904"/>
                  </a:lnTo>
                  <a:lnTo>
                    <a:pt x="390144" y="1740494"/>
                  </a:lnTo>
                  <a:lnTo>
                    <a:pt x="426457" y="1766645"/>
                  </a:lnTo>
                  <a:lnTo>
                    <a:pt x="464005" y="1791309"/>
                  </a:lnTo>
                  <a:lnTo>
                    <a:pt x="502737" y="1814439"/>
                  </a:lnTo>
                  <a:lnTo>
                    <a:pt x="542602" y="1835989"/>
                  </a:lnTo>
                  <a:lnTo>
                    <a:pt x="583552" y="1855912"/>
                  </a:lnTo>
                  <a:lnTo>
                    <a:pt x="625535" y="1874160"/>
                  </a:lnTo>
                  <a:lnTo>
                    <a:pt x="668502" y="1890686"/>
                  </a:lnTo>
                  <a:lnTo>
                    <a:pt x="712402" y="1905445"/>
                  </a:lnTo>
                  <a:lnTo>
                    <a:pt x="757187" y="1918387"/>
                  </a:lnTo>
                  <a:lnTo>
                    <a:pt x="802805" y="1929468"/>
                  </a:lnTo>
                  <a:lnTo>
                    <a:pt x="849208" y="1938639"/>
                  </a:lnTo>
                  <a:lnTo>
                    <a:pt x="896343" y="1945854"/>
                  </a:lnTo>
                  <a:lnTo>
                    <a:pt x="944163" y="1951066"/>
                  </a:lnTo>
                  <a:lnTo>
                    <a:pt x="992616" y="1954227"/>
                  </a:lnTo>
                  <a:lnTo>
                    <a:pt x="1041653" y="1955292"/>
                  </a:lnTo>
                  <a:lnTo>
                    <a:pt x="1090691" y="1954227"/>
                  </a:lnTo>
                  <a:lnTo>
                    <a:pt x="1139144" y="1951066"/>
                  </a:lnTo>
                  <a:lnTo>
                    <a:pt x="1186964" y="1945854"/>
                  </a:lnTo>
                  <a:lnTo>
                    <a:pt x="1234099" y="1938639"/>
                  </a:lnTo>
                  <a:lnTo>
                    <a:pt x="1280502" y="1929468"/>
                  </a:lnTo>
                  <a:lnTo>
                    <a:pt x="1326120" y="1918387"/>
                  </a:lnTo>
                  <a:lnTo>
                    <a:pt x="1370905" y="1905445"/>
                  </a:lnTo>
                  <a:lnTo>
                    <a:pt x="1414805" y="1890686"/>
                  </a:lnTo>
                  <a:lnTo>
                    <a:pt x="1457772" y="1874160"/>
                  </a:lnTo>
                  <a:lnTo>
                    <a:pt x="1499755" y="1855912"/>
                  </a:lnTo>
                  <a:lnTo>
                    <a:pt x="1540705" y="1835989"/>
                  </a:lnTo>
                  <a:lnTo>
                    <a:pt x="1580570" y="1814439"/>
                  </a:lnTo>
                  <a:lnTo>
                    <a:pt x="1619302" y="1791309"/>
                  </a:lnTo>
                  <a:lnTo>
                    <a:pt x="1656850" y="1766645"/>
                  </a:lnTo>
                  <a:lnTo>
                    <a:pt x="1693164" y="1740494"/>
                  </a:lnTo>
                  <a:lnTo>
                    <a:pt x="1728193" y="1712904"/>
                  </a:lnTo>
                  <a:lnTo>
                    <a:pt x="1761890" y="1683921"/>
                  </a:lnTo>
                  <a:lnTo>
                    <a:pt x="1794202" y="1653593"/>
                  </a:lnTo>
                  <a:lnTo>
                    <a:pt x="1825080" y="1621966"/>
                  </a:lnTo>
                  <a:lnTo>
                    <a:pt x="1854474" y="1589087"/>
                  </a:lnTo>
                  <a:lnTo>
                    <a:pt x="1882335" y="1555004"/>
                  </a:lnTo>
                  <a:lnTo>
                    <a:pt x="1908611" y="1519763"/>
                  </a:lnTo>
                  <a:lnTo>
                    <a:pt x="1933253" y="1483411"/>
                  </a:lnTo>
                  <a:lnTo>
                    <a:pt x="1956212" y="1445995"/>
                  </a:lnTo>
                  <a:lnTo>
                    <a:pt x="1977436" y="1407562"/>
                  </a:lnTo>
                  <a:lnTo>
                    <a:pt x="1996877" y="1368160"/>
                  </a:lnTo>
                  <a:lnTo>
                    <a:pt x="2014483" y="1327835"/>
                  </a:lnTo>
                  <a:lnTo>
                    <a:pt x="2030205" y="1286633"/>
                  </a:lnTo>
                  <a:lnTo>
                    <a:pt x="2043994" y="1244603"/>
                  </a:lnTo>
                  <a:lnTo>
                    <a:pt x="2055798" y="1201791"/>
                  </a:lnTo>
                  <a:lnTo>
                    <a:pt x="2065568" y="1158244"/>
                  </a:lnTo>
                  <a:lnTo>
                    <a:pt x="2073254" y="1114009"/>
                  </a:lnTo>
                  <a:lnTo>
                    <a:pt x="2078806" y="1069133"/>
                  </a:lnTo>
                  <a:lnTo>
                    <a:pt x="2082174" y="1023663"/>
                  </a:lnTo>
                  <a:lnTo>
                    <a:pt x="2083308" y="977646"/>
                  </a:lnTo>
                  <a:lnTo>
                    <a:pt x="2082174" y="931628"/>
                  </a:lnTo>
                  <a:lnTo>
                    <a:pt x="2078806" y="886158"/>
                  </a:lnTo>
                  <a:lnTo>
                    <a:pt x="2073254" y="841282"/>
                  </a:lnTo>
                  <a:lnTo>
                    <a:pt x="2065568" y="797047"/>
                  </a:lnTo>
                  <a:lnTo>
                    <a:pt x="2055798" y="753500"/>
                  </a:lnTo>
                  <a:lnTo>
                    <a:pt x="2043994" y="710688"/>
                  </a:lnTo>
                  <a:lnTo>
                    <a:pt x="2030205" y="668658"/>
                  </a:lnTo>
                  <a:lnTo>
                    <a:pt x="2014483" y="627456"/>
                  </a:lnTo>
                  <a:lnTo>
                    <a:pt x="1996877" y="587131"/>
                  </a:lnTo>
                  <a:lnTo>
                    <a:pt x="1977436" y="547729"/>
                  </a:lnTo>
                  <a:lnTo>
                    <a:pt x="1956212" y="509296"/>
                  </a:lnTo>
                  <a:lnTo>
                    <a:pt x="1933253" y="471880"/>
                  </a:lnTo>
                  <a:lnTo>
                    <a:pt x="1908611" y="435528"/>
                  </a:lnTo>
                  <a:lnTo>
                    <a:pt x="1882335" y="400287"/>
                  </a:lnTo>
                  <a:lnTo>
                    <a:pt x="1854474" y="366204"/>
                  </a:lnTo>
                  <a:lnTo>
                    <a:pt x="1825080" y="333325"/>
                  </a:lnTo>
                  <a:lnTo>
                    <a:pt x="1794202" y="301698"/>
                  </a:lnTo>
                  <a:lnTo>
                    <a:pt x="1761890" y="271370"/>
                  </a:lnTo>
                  <a:lnTo>
                    <a:pt x="1728193" y="242387"/>
                  </a:lnTo>
                  <a:lnTo>
                    <a:pt x="1693164" y="214797"/>
                  </a:lnTo>
                  <a:lnTo>
                    <a:pt x="1656850" y="188646"/>
                  </a:lnTo>
                  <a:lnTo>
                    <a:pt x="1619302" y="163982"/>
                  </a:lnTo>
                  <a:lnTo>
                    <a:pt x="1580570" y="140852"/>
                  </a:lnTo>
                  <a:lnTo>
                    <a:pt x="1540705" y="119302"/>
                  </a:lnTo>
                  <a:lnTo>
                    <a:pt x="1499755" y="99379"/>
                  </a:lnTo>
                  <a:lnTo>
                    <a:pt x="1457772" y="81131"/>
                  </a:lnTo>
                  <a:lnTo>
                    <a:pt x="1414805" y="64605"/>
                  </a:lnTo>
                  <a:lnTo>
                    <a:pt x="1370905" y="49846"/>
                  </a:lnTo>
                  <a:lnTo>
                    <a:pt x="1326120" y="36904"/>
                  </a:lnTo>
                  <a:lnTo>
                    <a:pt x="1280502" y="25823"/>
                  </a:lnTo>
                  <a:lnTo>
                    <a:pt x="1234099" y="16652"/>
                  </a:lnTo>
                  <a:lnTo>
                    <a:pt x="1186964" y="9437"/>
                  </a:lnTo>
                  <a:lnTo>
                    <a:pt x="1139144" y="4225"/>
                  </a:lnTo>
                  <a:lnTo>
                    <a:pt x="1090691" y="1064"/>
                  </a:lnTo>
                  <a:lnTo>
                    <a:pt x="10416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0" y="977646"/>
                  </a:moveTo>
                  <a:lnTo>
                    <a:pt x="1133" y="931628"/>
                  </a:lnTo>
                  <a:lnTo>
                    <a:pt x="4501" y="886158"/>
                  </a:lnTo>
                  <a:lnTo>
                    <a:pt x="10053" y="841282"/>
                  </a:lnTo>
                  <a:lnTo>
                    <a:pt x="17739" y="797047"/>
                  </a:lnTo>
                  <a:lnTo>
                    <a:pt x="27509" y="753500"/>
                  </a:lnTo>
                  <a:lnTo>
                    <a:pt x="39313" y="710688"/>
                  </a:lnTo>
                  <a:lnTo>
                    <a:pt x="53102" y="668658"/>
                  </a:lnTo>
                  <a:lnTo>
                    <a:pt x="68824" y="627456"/>
                  </a:lnTo>
                  <a:lnTo>
                    <a:pt x="86430" y="587131"/>
                  </a:lnTo>
                  <a:lnTo>
                    <a:pt x="105871" y="547729"/>
                  </a:lnTo>
                  <a:lnTo>
                    <a:pt x="127095" y="509296"/>
                  </a:lnTo>
                  <a:lnTo>
                    <a:pt x="150054" y="471880"/>
                  </a:lnTo>
                  <a:lnTo>
                    <a:pt x="174696" y="435528"/>
                  </a:lnTo>
                  <a:lnTo>
                    <a:pt x="200972" y="400287"/>
                  </a:lnTo>
                  <a:lnTo>
                    <a:pt x="228833" y="366204"/>
                  </a:lnTo>
                  <a:lnTo>
                    <a:pt x="258227" y="333325"/>
                  </a:lnTo>
                  <a:lnTo>
                    <a:pt x="289105" y="301698"/>
                  </a:lnTo>
                  <a:lnTo>
                    <a:pt x="321417" y="271370"/>
                  </a:lnTo>
                  <a:lnTo>
                    <a:pt x="355114" y="242387"/>
                  </a:lnTo>
                  <a:lnTo>
                    <a:pt x="390143" y="214797"/>
                  </a:lnTo>
                  <a:lnTo>
                    <a:pt x="426457" y="188646"/>
                  </a:lnTo>
                  <a:lnTo>
                    <a:pt x="464005" y="163982"/>
                  </a:lnTo>
                  <a:lnTo>
                    <a:pt x="502737" y="140852"/>
                  </a:lnTo>
                  <a:lnTo>
                    <a:pt x="542602" y="119302"/>
                  </a:lnTo>
                  <a:lnTo>
                    <a:pt x="583552" y="99379"/>
                  </a:lnTo>
                  <a:lnTo>
                    <a:pt x="625535" y="81131"/>
                  </a:lnTo>
                  <a:lnTo>
                    <a:pt x="668502" y="64605"/>
                  </a:lnTo>
                  <a:lnTo>
                    <a:pt x="712402" y="49846"/>
                  </a:lnTo>
                  <a:lnTo>
                    <a:pt x="757187" y="36904"/>
                  </a:lnTo>
                  <a:lnTo>
                    <a:pt x="802805" y="25823"/>
                  </a:lnTo>
                  <a:lnTo>
                    <a:pt x="849208" y="16652"/>
                  </a:lnTo>
                  <a:lnTo>
                    <a:pt x="896343" y="9437"/>
                  </a:lnTo>
                  <a:lnTo>
                    <a:pt x="944163" y="4225"/>
                  </a:lnTo>
                  <a:lnTo>
                    <a:pt x="992616" y="1064"/>
                  </a:lnTo>
                  <a:lnTo>
                    <a:pt x="1041653" y="0"/>
                  </a:lnTo>
                  <a:lnTo>
                    <a:pt x="1090691" y="1064"/>
                  </a:lnTo>
                  <a:lnTo>
                    <a:pt x="1139144" y="4225"/>
                  </a:lnTo>
                  <a:lnTo>
                    <a:pt x="1186964" y="9437"/>
                  </a:lnTo>
                  <a:lnTo>
                    <a:pt x="1234099" y="16652"/>
                  </a:lnTo>
                  <a:lnTo>
                    <a:pt x="1280502" y="25823"/>
                  </a:lnTo>
                  <a:lnTo>
                    <a:pt x="1326120" y="36904"/>
                  </a:lnTo>
                  <a:lnTo>
                    <a:pt x="1370905" y="49846"/>
                  </a:lnTo>
                  <a:lnTo>
                    <a:pt x="1414805" y="64605"/>
                  </a:lnTo>
                  <a:lnTo>
                    <a:pt x="1457772" y="81131"/>
                  </a:lnTo>
                  <a:lnTo>
                    <a:pt x="1499755" y="99379"/>
                  </a:lnTo>
                  <a:lnTo>
                    <a:pt x="1540705" y="119302"/>
                  </a:lnTo>
                  <a:lnTo>
                    <a:pt x="1580570" y="140852"/>
                  </a:lnTo>
                  <a:lnTo>
                    <a:pt x="1619302" y="163982"/>
                  </a:lnTo>
                  <a:lnTo>
                    <a:pt x="1656850" y="188646"/>
                  </a:lnTo>
                  <a:lnTo>
                    <a:pt x="1693164" y="214797"/>
                  </a:lnTo>
                  <a:lnTo>
                    <a:pt x="1728193" y="242387"/>
                  </a:lnTo>
                  <a:lnTo>
                    <a:pt x="1761890" y="271370"/>
                  </a:lnTo>
                  <a:lnTo>
                    <a:pt x="1794202" y="301698"/>
                  </a:lnTo>
                  <a:lnTo>
                    <a:pt x="1825080" y="333325"/>
                  </a:lnTo>
                  <a:lnTo>
                    <a:pt x="1854474" y="366204"/>
                  </a:lnTo>
                  <a:lnTo>
                    <a:pt x="1882335" y="400287"/>
                  </a:lnTo>
                  <a:lnTo>
                    <a:pt x="1908611" y="435528"/>
                  </a:lnTo>
                  <a:lnTo>
                    <a:pt x="1933253" y="471880"/>
                  </a:lnTo>
                  <a:lnTo>
                    <a:pt x="1956212" y="509296"/>
                  </a:lnTo>
                  <a:lnTo>
                    <a:pt x="1977436" y="547729"/>
                  </a:lnTo>
                  <a:lnTo>
                    <a:pt x="1996877" y="587131"/>
                  </a:lnTo>
                  <a:lnTo>
                    <a:pt x="2014483" y="627456"/>
                  </a:lnTo>
                  <a:lnTo>
                    <a:pt x="2030205" y="668658"/>
                  </a:lnTo>
                  <a:lnTo>
                    <a:pt x="2043994" y="710688"/>
                  </a:lnTo>
                  <a:lnTo>
                    <a:pt x="2055798" y="753500"/>
                  </a:lnTo>
                  <a:lnTo>
                    <a:pt x="2065568" y="797047"/>
                  </a:lnTo>
                  <a:lnTo>
                    <a:pt x="2073254" y="841282"/>
                  </a:lnTo>
                  <a:lnTo>
                    <a:pt x="2078806" y="886158"/>
                  </a:lnTo>
                  <a:lnTo>
                    <a:pt x="2082174" y="931628"/>
                  </a:lnTo>
                  <a:lnTo>
                    <a:pt x="2083308" y="977646"/>
                  </a:lnTo>
                  <a:lnTo>
                    <a:pt x="2082174" y="1023663"/>
                  </a:lnTo>
                  <a:lnTo>
                    <a:pt x="2078806" y="1069133"/>
                  </a:lnTo>
                  <a:lnTo>
                    <a:pt x="2073254" y="1114009"/>
                  </a:lnTo>
                  <a:lnTo>
                    <a:pt x="2065568" y="1158244"/>
                  </a:lnTo>
                  <a:lnTo>
                    <a:pt x="2055798" y="1201791"/>
                  </a:lnTo>
                  <a:lnTo>
                    <a:pt x="2043994" y="1244603"/>
                  </a:lnTo>
                  <a:lnTo>
                    <a:pt x="2030205" y="1286633"/>
                  </a:lnTo>
                  <a:lnTo>
                    <a:pt x="2014483" y="1327835"/>
                  </a:lnTo>
                  <a:lnTo>
                    <a:pt x="1996877" y="1368160"/>
                  </a:lnTo>
                  <a:lnTo>
                    <a:pt x="1977436" y="1407562"/>
                  </a:lnTo>
                  <a:lnTo>
                    <a:pt x="1956212" y="1445995"/>
                  </a:lnTo>
                  <a:lnTo>
                    <a:pt x="1933253" y="1483411"/>
                  </a:lnTo>
                  <a:lnTo>
                    <a:pt x="1908611" y="1519763"/>
                  </a:lnTo>
                  <a:lnTo>
                    <a:pt x="1882335" y="1555004"/>
                  </a:lnTo>
                  <a:lnTo>
                    <a:pt x="1854474" y="1589087"/>
                  </a:lnTo>
                  <a:lnTo>
                    <a:pt x="1825080" y="1621966"/>
                  </a:lnTo>
                  <a:lnTo>
                    <a:pt x="1794202" y="1653593"/>
                  </a:lnTo>
                  <a:lnTo>
                    <a:pt x="1761890" y="1683921"/>
                  </a:lnTo>
                  <a:lnTo>
                    <a:pt x="1728193" y="1712904"/>
                  </a:lnTo>
                  <a:lnTo>
                    <a:pt x="1693164" y="1740494"/>
                  </a:lnTo>
                  <a:lnTo>
                    <a:pt x="1656850" y="1766645"/>
                  </a:lnTo>
                  <a:lnTo>
                    <a:pt x="1619302" y="1791309"/>
                  </a:lnTo>
                  <a:lnTo>
                    <a:pt x="1580570" y="1814439"/>
                  </a:lnTo>
                  <a:lnTo>
                    <a:pt x="1540705" y="1835989"/>
                  </a:lnTo>
                  <a:lnTo>
                    <a:pt x="1499755" y="1855912"/>
                  </a:lnTo>
                  <a:lnTo>
                    <a:pt x="1457772" y="1874160"/>
                  </a:lnTo>
                  <a:lnTo>
                    <a:pt x="1414805" y="1890686"/>
                  </a:lnTo>
                  <a:lnTo>
                    <a:pt x="1370905" y="1905445"/>
                  </a:lnTo>
                  <a:lnTo>
                    <a:pt x="1326120" y="1918387"/>
                  </a:lnTo>
                  <a:lnTo>
                    <a:pt x="1280502" y="1929468"/>
                  </a:lnTo>
                  <a:lnTo>
                    <a:pt x="1234099" y="1938639"/>
                  </a:lnTo>
                  <a:lnTo>
                    <a:pt x="1186964" y="1945854"/>
                  </a:lnTo>
                  <a:lnTo>
                    <a:pt x="1139144" y="1951066"/>
                  </a:lnTo>
                  <a:lnTo>
                    <a:pt x="1090691" y="1954227"/>
                  </a:lnTo>
                  <a:lnTo>
                    <a:pt x="1041653" y="1955292"/>
                  </a:lnTo>
                  <a:lnTo>
                    <a:pt x="992616" y="1954227"/>
                  </a:lnTo>
                  <a:lnTo>
                    <a:pt x="944163" y="1951066"/>
                  </a:lnTo>
                  <a:lnTo>
                    <a:pt x="896343" y="1945854"/>
                  </a:lnTo>
                  <a:lnTo>
                    <a:pt x="849208" y="1938639"/>
                  </a:lnTo>
                  <a:lnTo>
                    <a:pt x="802805" y="1929468"/>
                  </a:lnTo>
                  <a:lnTo>
                    <a:pt x="757187" y="1918387"/>
                  </a:lnTo>
                  <a:lnTo>
                    <a:pt x="712402" y="1905445"/>
                  </a:lnTo>
                  <a:lnTo>
                    <a:pt x="668502" y="1890686"/>
                  </a:lnTo>
                  <a:lnTo>
                    <a:pt x="625535" y="1874160"/>
                  </a:lnTo>
                  <a:lnTo>
                    <a:pt x="583552" y="1855912"/>
                  </a:lnTo>
                  <a:lnTo>
                    <a:pt x="542602" y="1835989"/>
                  </a:lnTo>
                  <a:lnTo>
                    <a:pt x="502737" y="1814439"/>
                  </a:lnTo>
                  <a:lnTo>
                    <a:pt x="464005" y="1791309"/>
                  </a:lnTo>
                  <a:lnTo>
                    <a:pt x="426457" y="1766645"/>
                  </a:lnTo>
                  <a:lnTo>
                    <a:pt x="390144" y="1740494"/>
                  </a:lnTo>
                  <a:lnTo>
                    <a:pt x="355114" y="1712904"/>
                  </a:lnTo>
                  <a:lnTo>
                    <a:pt x="321417" y="1683921"/>
                  </a:lnTo>
                  <a:lnTo>
                    <a:pt x="289105" y="1653593"/>
                  </a:lnTo>
                  <a:lnTo>
                    <a:pt x="258227" y="1621966"/>
                  </a:lnTo>
                  <a:lnTo>
                    <a:pt x="228833" y="1589087"/>
                  </a:lnTo>
                  <a:lnTo>
                    <a:pt x="200972" y="1555004"/>
                  </a:lnTo>
                  <a:lnTo>
                    <a:pt x="174696" y="1519763"/>
                  </a:lnTo>
                  <a:lnTo>
                    <a:pt x="150054" y="1483411"/>
                  </a:lnTo>
                  <a:lnTo>
                    <a:pt x="127095" y="1445995"/>
                  </a:lnTo>
                  <a:lnTo>
                    <a:pt x="105871" y="1407562"/>
                  </a:lnTo>
                  <a:lnTo>
                    <a:pt x="86430" y="1368160"/>
                  </a:lnTo>
                  <a:lnTo>
                    <a:pt x="68824" y="1327835"/>
                  </a:lnTo>
                  <a:lnTo>
                    <a:pt x="53102" y="1286633"/>
                  </a:lnTo>
                  <a:lnTo>
                    <a:pt x="39313" y="1244603"/>
                  </a:lnTo>
                  <a:lnTo>
                    <a:pt x="27509" y="1201791"/>
                  </a:lnTo>
                  <a:lnTo>
                    <a:pt x="17739" y="1158244"/>
                  </a:lnTo>
                  <a:lnTo>
                    <a:pt x="10053" y="1114009"/>
                  </a:lnTo>
                  <a:lnTo>
                    <a:pt x="4501" y="1069133"/>
                  </a:lnTo>
                  <a:lnTo>
                    <a:pt x="1133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459359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</a:rPr>
              <a:t>What </a:t>
            </a:r>
            <a:r>
              <a:rPr sz="5400" spc="-375" dirty="0">
                <a:solidFill>
                  <a:srgbClr val="5B9BD4"/>
                </a:solidFill>
              </a:rPr>
              <a:t>is </a:t>
            </a:r>
            <a:r>
              <a:rPr sz="5400" spc="-480" dirty="0">
                <a:solidFill>
                  <a:srgbClr val="5B9BD4"/>
                </a:solidFill>
              </a:rPr>
              <a:t>Big</a:t>
            </a:r>
            <a:r>
              <a:rPr sz="5400" spc="-994" dirty="0">
                <a:solidFill>
                  <a:srgbClr val="5B9BD4"/>
                </a:solidFill>
              </a:rPr>
              <a:t> </a:t>
            </a:r>
            <a:r>
              <a:rPr sz="5400" spc="-480" dirty="0">
                <a:solidFill>
                  <a:srgbClr val="5B9BD4"/>
                </a:solidFill>
              </a:rPr>
              <a:t>Data?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846837" y="1973708"/>
            <a:ext cx="10507345" cy="71045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540"/>
              </a:spcBef>
            </a:pPr>
            <a:r>
              <a:rPr sz="2400" spc="-140" dirty="0">
                <a:solidFill>
                  <a:srgbClr val="252525"/>
                </a:solidFill>
                <a:latin typeface="Arial"/>
                <a:cs typeface="Arial"/>
              </a:rPr>
              <a:t>Extremely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large </a:t>
            </a:r>
            <a:r>
              <a:rPr sz="2400" spc="-12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sets </a:t>
            </a:r>
            <a:r>
              <a:rPr sz="2400" spc="-35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may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analyzed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computationally </a:t>
            </a:r>
            <a:r>
              <a:rPr sz="2400" spc="-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reveal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patterns,  trends,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associations,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especially</a:t>
            </a:r>
            <a:r>
              <a:rPr sz="2400" spc="-1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Arial"/>
                <a:cs typeface="Arial"/>
              </a:rPr>
              <a:t>relating</a:t>
            </a: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252525"/>
                </a:solidFill>
                <a:latin typeface="Arial"/>
                <a:cs typeface="Arial"/>
              </a:rPr>
              <a:t>human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252525"/>
                </a:solidFill>
                <a:latin typeface="Arial"/>
                <a:cs typeface="Arial"/>
              </a:rPr>
              <a:t>behavior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interactions.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784" y="3611879"/>
            <a:ext cx="2101851" cy="1967864"/>
            <a:chOff x="176784" y="3611879"/>
            <a:chExt cx="2101850" cy="1967864"/>
          </a:xfrm>
        </p:grpSpPr>
        <p:sp>
          <p:nvSpPr>
            <p:cNvPr id="5" name="object 5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1044701" y="0"/>
                  </a:moveTo>
                  <a:lnTo>
                    <a:pt x="995523" y="1064"/>
                  </a:lnTo>
                  <a:lnTo>
                    <a:pt x="946929" y="4225"/>
                  </a:lnTo>
                  <a:lnTo>
                    <a:pt x="898970" y="9437"/>
                  </a:lnTo>
                  <a:lnTo>
                    <a:pt x="851698" y="16652"/>
                  </a:lnTo>
                  <a:lnTo>
                    <a:pt x="805161" y="25823"/>
                  </a:lnTo>
                  <a:lnTo>
                    <a:pt x="759410" y="36904"/>
                  </a:lnTo>
                  <a:lnTo>
                    <a:pt x="714495" y="49846"/>
                  </a:lnTo>
                  <a:lnTo>
                    <a:pt x="670466" y="64605"/>
                  </a:lnTo>
                  <a:lnTo>
                    <a:pt x="627373" y="81131"/>
                  </a:lnTo>
                  <a:lnTo>
                    <a:pt x="585268" y="99379"/>
                  </a:lnTo>
                  <a:lnTo>
                    <a:pt x="544199" y="119302"/>
                  </a:lnTo>
                  <a:lnTo>
                    <a:pt x="504217" y="140852"/>
                  </a:lnTo>
                  <a:lnTo>
                    <a:pt x="465372" y="163982"/>
                  </a:lnTo>
                  <a:lnTo>
                    <a:pt x="427714" y="188646"/>
                  </a:lnTo>
                  <a:lnTo>
                    <a:pt x="391293" y="214797"/>
                  </a:lnTo>
                  <a:lnTo>
                    <a:pt x="356161" y="242387"/>
                  </a:lnTo>
                  <a:lnTo>
                    <a:pt x="322366" y="271370"/>
                  </a:lnTo>
                  <a:lnTo>
                    <a:pt x="289958" y="301698"/>
                  </a:lnTo>
                  <a:lnTo>
                    <a:pt x="258989" y="333325"/>
                  </a:lnTo>
                  <a:lnTo>
                    <a:pt x="229509" y="366204"/>
                  </a:lnTo>
                  <a:lnTo>
                    <a:pt x="201566" y="400287"/>
                  </a:lnTo>
                  <a:lnTo>
                    <a:pt x="175212" y="435528"/>
                  </a:lnTo>
                  <a:lnTo>
                    <a:pt x="150497" y="471880"/>
                  </a:lnTo>
                  <a:lnTo>
                    <a:pt x="127471" y="509296"/>
                  </a:lnTo>
                  <a:lnTo>
                    <a:pt x="106184" y="547729"/>
                  </a:lnTo>
                  <a:lnTo>
                    <a:pt x="86686" y="587131"/>
                  </a:lnTo>
                  <a:lnTo>
                    <a:pt x="69028" y="627456"/>
                  </a:lnTo>
                  <a:lnTo>
                    <a:pt x="53259" y="668658"/>
                  </a:lnTo>
                  <a:lnTo>
                    <a:pt x="39430" y="710688"/>
                  </a:lnTo>
                  <a:lnTo>
                    <a:pt x="27591" y="753500"/>
                  </a:lnTo>
                  <a:lnTo>
                    <a:pt x="17792" y="797047"/>
                  </a:lnTo>
                  <a:lnTo>
                    <a:pt x="10083" y="841282"/>
                  </a:lnTo>
                  <a:lnTo>
                    <a:pt x="4514" y="886158"/>
                  </a:lnTo>
                  <a:lnTo>
                    <a:pt x="1137" y="931628"/>
                  </a:lnTo>
                  <a:lnTo>
                    <a:pt x="0" y="977646"/>
                  </a:lnTo>
                  <a:lnTo>
                    <a:pt x="1137" y="1023663"/>
                  </a:lnTo>
                  <a:lnTo>
                    <a:pt x="4514" y="1069133"/>
                  </a:lnTo>
                  <a:lnTo>
                    <a:pt x="10083" y="1114009"/>
                  </a:lnTo>
                  <a:lnTo>
                    <a:pt x="17792" y="1158244"/>
                  </a:lnTo>
                  <a:lnTo>
                    <a:pt x="27591" y="1201791"/>
                  </a:lnTo>
                  <a:lnTo>
                    <a:pt x="39430" y="1244603"/>
                  </a:lnTo>
                  <a:lnTo>
                    <a:pt x="53259" y="1286633"/>
                  </a:lnTo>
                  <a:lnTo>
                    <a:pt x="69028" y="1327835"/>
                  </a:lnTo>
                  <a:lnTo>
                    <a:pt x="86686" y="1368160"/>
                  </a:lnTo>
                  <a:lnTo>
                    <a:pt x="106184" y="1407562"/>
                  </a:lnTo>
                  <a:lnTo>
                    <a:pt x="127471" y="1445995"/>
                  </a:lnTo>
                  <a:lnTo>
                    <a:pt x="150497" y="1483411"/>
                  </a:lnTo>
                  <a:lnTo>
                    <a:pt x="175212" y="1519763"/>
                  </a:lnTo>
                  <a:lnTo>
                    <a:pt x="201566" y="1555004"/>
                  </a:lnTo>
                  <a:lnTo>
                    <a:pt x="229509" y="1589087"/>
                  </a:lnTo>
                  <a:lnTo>
                    <a:pt x="258989" y="1621966"/>
                  </a:lnTo>
                  <a:lnTo>
                    <a:pt x="289958" y="1653593"/>
                  </a:lnTo>
                  <a:lnTo>
                    <a:pt x="322366" y="1683921"/>
                  </a:lnTo>
                  <a:lnTo>
                    <a:pt x="356161" y="1712904"/>
                  </a:lnTo>
                  <a:lnTo>
                    <a:pt x="391293" y="1740494"/>
                  </a:lnTo>
                  <a:lnTo>
                    <a:pt x="427714" y="1766645"/>
                  </a:lnTo>
                  <a:lnTo>
                    <a:pt x="465372" y="1791309"/>
                  </a:lnTo>
                  <a:lnTo>
                    <a:pt x="504217" y="1814439"/>
                  </a:lnTo>
                  <a:lnTo>
                    <a:pt x="544199" y="1835989"/>
                  </a:lnTo>
                  <a:lnTo>
                    <a:pt x="585268" y="1855912"/>
                  </a:lnTo>
                  <a:lnTo>
                    <a:pt x="627373" y="1874160"/>
                  </a:lnTo>
                  <a:lnTo>
                    <a:pt x="670466" y="1890686"/>
                  </a:lnTo>
                  <a:lnTo>
                    <a:pt x="714495" y="1905445"/>
                  </a:lnTo>
                  <a:lnTo>
                    <a:pt x="759410" y="1918387"/>
                  </a:lnTo>
                  <a:lnTo>
                    <a:pt x="805161" y="1929468"/>
                  </a:lnTo>
                  <a:lnTo>
                    <a:pt x="851698" y="1938639"/>
                  </a:lnTo>
                  <a:lnTo>
                    <a:pt x="898970" y="1945854"/>
                  </a:lnTo>
                  <a:lnTo>
                    <a:pt x="946929" y="1951066"/>
                  </a:lnTo>
                  <a:lnTo>
                    <a:pt x="995523" y="1954227"/>
                  </a:lnTo>
                  <a:lnTo>
                    <a:pt x="1044701" y="1955292"/>
                  </a:lnTo>
                  <a:lnTo>
                    <a:pt x="1093879" y="1954227"/>
                  </a:lnTo>
                  <a:lnTo>
                    <a:pt x="1142472" y="1951066"/>
                  </a:lnTo>
                  <a:lnTo>
                    <a:pt x="1190430" y="1945854"/>
                  </a:lnTo>
                  <a:lnTo>
                    <a:pt x="1237702" y="1938639"/>
                  </a:lnTo>
                  <a:lnTo>
                    <a:pt x="1284238" y="1929468"/>
                  </a:lnTo>
                  <a:lnTo>
                    <a:pt x="1329989" y="1918387"/>
                  </a:lnTo>
                  <a:lnTo>
                    <a:pt x="1374904" y="1905445"/>
                  </a:lnTo>
                  <a:lnTo>
                    <a:pt x="1418932" y="1890686"/>
                  </a:lnTo>
                  <a:lnTo>
                    <a:pt x="1462024" y="1874160"/>
                  </a:lnTo>
                  <a:lnTo>
                    <a:pt x="1504130" y="1855912"/>
                  </a:lnTo>
                  <a:lnTo>
                    <a:pt x="1545199" y="1835989"/>
                  </a:lnTo>
                  <a:lnTo>
                    <a:pt x="1585181" y="1814439"/>
                  </a:lnTo>
                  <a:lnTo>
                    <a:pt x="1624026" y="1791309"/>
                  </a:lnTo>
                  <a:lnTo>
                    <a:pt x="1661684" y="1766645"/>
                  </a:lnTo>
                  <a:lnTo>
                    <a:pt x="1698104" y="1740494"/>
                  </a:lnTo>
                  <a:lnTo>
                    <a:pt x="1733237" y="1712904"/>
                  </a:lnTo>
                  <a:lnTo>
                    <a:pt x="1767033" y="1683921"/>
                  </a:lnTo>
                  <a:lnTo>
                    <a:pt x="1799440" y="1653593"/>
                  </a:lnTo>
                  <a:lnTo>
                    <a:pt x="1830409" y="1621966"/>
                  </a:lnTo>
                  <a:lnTo>
                    <a:pt x="1859890" y="1589087"/>
                  </a:lnTo>
                  <a:lnTo>
                    <a:pt x="1887833" y="1555004"/>
                  </a:lnTo>
                  <a:lnTo>
                    <a:pt x="1914187" y="1519763"/>
                  </a:lnTo>
                  <a:lnTo>
                    <a:pt x="1938903" y="1483411"/>
                  </a:lnTo>
                  <a:lnTo>
                    <a:pt x="1961929" y="1445995"/>
                  </a:lnTo>
                  <a:lnTo>
                    <a:pt x="1983217" y="1407562"/>
                  </a:lnTo>
                  <a:lnTo>
                    <a:pt x="2002715" y="1368160"/>
                  </a:lnTo>
                  <a:lnTo>
                    <a:pt x="2020374" y="1327835"/>
                  </a:lnTo>
                  <a:lnTo>
                    <a:pt x="2036143" y="1286633"/>
                  </a:lnTo>
                  <a:lnTo>
                    <a:pt x="2049972" y="1244603"/>
                  </a:lnTo>
                  <a:lnTo>
                    <a:pt x="2061812" y="1201791"/>
                  </a:lnTo>
                  <a:lnTo>
                    <a:pt x="2071611" y="1158244"/>
                  </a:lnTo>
                  <a:lnTo>
                    <a:pt x="2079320" y="1114009"/>
                  </a:lnTo>
                  <a:lnTo>
                    <a:pt x="2084888" y="1069133"/>
                  </a:lnTo>
                  <a:lnTo>
                    <a:pt x="2088266" y="1023663"/>
                  </a:lnTo>
                  <a:lnTo>
                    <a:pt x="2089403" y="977646"/>
                  </a:lnTo>
                  <a:lnTo>
                    <a:pt x="2088266" y="931628"/>
                  </a:lnTo>
                  <a:lnTo>
                    <a:pt x="2084888" y="886158"/>
                  </a:lnTo>
                  <a:lnTo>
                    <a:pt x="2079320" y="841282"/>
                  </a:lnTo>
                  <a:lnTo>
                    <a:pt x="2071611" y="797047"/>
                  </a:lnTo>
                  <a:lnTo>
                    <a:pt x="2061812" y="753500"/>
                  </a:lnTo>
                  <a:lnTo>
                    <a:pt x="2049972" y="710688"/>
                  </a:lnTo>
                  <a:lnTo>
                    <a:pt x="2036143" y="668658"/>
                  </a:lnTo>
                  <a:lnTo>
                    <a:pt x="2020374" y="627456"/>
                  </a:lnTo>
                  <a:lnTo>
                    <a:pt x="2002715" y="587131"/>
                  </a:lnTo>
                  <a:lnTo>
                    <a:pt x="1983217" y="547729"/>
                  </a:lnTo>
                  <a:lnTo>
                    <a:pt x="1961929" y="509296"/>
                  </a:lnTo>
                  <a:lnTo>
                    <a:pt x="1938903" y="471880"/>
                  </a:lnTo>
                  <a:lnTo>
                    <a:pt x="1914187" y="435528"/>
                  </a:lnTo>
                  <a:lnTo>
                    <a:pt x="1887833" y="400287"/>
                  </a:lnTo>
                  <a:lnTo>
                    <a:pt x="1859890" y="366204"/>
                  </a:lnTo>
                  <a:lnTo>
                    <a:pt x="1830409" y="333325"/>
                  </a:lnTo>
                  <a:lnTo>
                    <a:pt x="1799440" y="301698"/>
                  </a:lnTo>
                  <a:lnTo>
                    <a:pt x="1767033" y="271370"/>
                  </a:lnTo>
                  <a:lnTo>
                    <a:pt x="1733237" y="242387"/>
                  </a:lnTo>
                  <a:lnTo>
                    <a:pt x="1698104" y="214797"/>
                  </a:lnTo>
                  <a:lnTo>
                    <a:pt x="1661684" y="188646"/>
                  </a:lnTo>
                  <a:lnTo>
                    <a:pt x="1624026" y="163982"/>
                  </a:lnTo>
                  <a:lnTo>
                    <a:pt x="1585181" y="140852"/>
                  </a:lnTo>
                  <a:lnTo>
                    <a:pt x="1545199" y="119302"/>
                  </a:lnTo>
                  <a:lnTo>
                    <a:pt x="1504130" y="99379"/>
                  </a:lnTo>
                  <a:lnTo>
                    <a:pt x="1462024" y="81131"/>
                  </a:lnTo>
                  <a:lnTo>
                    <a:pt x="1418932" y="64605"/>
                  </a:lnTo>
                  <a:lnTo>
                    <a:pt x="1374904" y="49846"/>
                  </a:lnTo>
                  <a:lnTo>
                    <a:pt x="1329989" y="36904"/>
                  </a:lnTo>
                  <a:lnTo>
                    <a:pt x="1284238" y="25823"/>
                  </a:lnTo>
                  <a:lnTo>
                    <a:pt x="1237702" y="16652"/>
                  </a:lnTo>
                  <a:lnTo>
                    <a:pt x="1190430" y="9437"/>
                  </a:lnTo>
                  <a:lnTo>
                    <a:pt x="1142472" y="4225"/>
                  </a:lnTo>
                  <a:lnTo>
                    <a:pt x="1093879" y="1064"/>
                  </a:lnTo>
                  <a:lnTo>
                    <a:pt x="1044701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0" y="977646"/>
                  </a:moveTo>
                  <a:lnTo>
                    <a:pt x="1137" y="931628"/>
                  </a:lnTo>
                  <a:lnTo>
                    <a:pt x="4514" y="886158"/>
                  </a:lnTo>
                  <a:lnTo>
                    <a:pt x="10083" y="841282"/>
                  </a:lnTo>
                  <a:lnTo>
                    <a:pt x="17792" y="797047"/>
                  </a:lnTo>
                  <a:lnTo>
                    <a:pt x="27591" y="753500"/>
                  </a:lnTo>
                  <a:lnTo>
                    <a:pt x="39430" y="710688"/>
                  </a:lnTo>
                  <a:lnTo>
                    <a:pt x="53259" y="668658"/>
                  </a:lnTo>
                  <a:lnTo>
                    <a:pt x="69028" y="627456"/>
                  </a:lnTo>
                  <a:lnTo>
                    <a:pt x="86686" y="587131"/>
                  </a:lnTo>
                  <a:lnTo>
                    <a:pt x="106184" y="547729"/>
                  </a:lnTo>
                  <a:lnTo>
                    <a:pt x="127471" y="509296"/>
                  </a:lnTo>
                  <a:lnTo>
                    <a:pt x="150497" y="471880"/>
                  </a:lnTo>
                  <a:lnTo>
                    <a:pt x="175212" y="435528"/>
                  </a:lnTo>
                  <a:lnTo>
                    <a:pt x="201566" y="400287"/>
                  </a:lnTo>
                  <a:lnTo>
                    <a:pt x="229509" y="366204"/>
                  </a:lnTo>
                  <a:lnTo>
                    <a:pt x="258989" y="333325"/>
                  </a:lnTo>
                  <a:lnTo>
                    <a:pt x="289958" y="301698"/>
                  </a:lnTo>
                  <a:lnTo>
                    <a:pt x="322366" y="271370"/>
                  </a:lnTo>
                  <a:lnTo>
                    <a:pt x="356161" y="242387"/>
                  </a:lnTo>
                  <a:lnTo>
                    <a:pt x="391293" y="214797"/>
                  </a:lnTo>
                  <a:lnTo>
                    <a:pt x="427714" y="188646"/>
                  </a:lnTo>
                  <a:lnTo>
                    <a:pt x="465372" y="163982"/>
                  </a:lnTo>
                  <a:lnTo>
                    <a:pt x="504217" y="140852"/>
                  </a:lnTo>
                  <a:lnTo>
                    <a:pt x="544199" y="119302"/>
                  </a:lnTo>
                  <a:lnTo>
                    <a:pt x="585268" y="99379"/>
                  </a:lnTo>
                  <a:lnTo>
                    <a:pt x="627373" y="81131"/>
                  </a:lnTo>
                  <a:lnTo>
                    <a:pt x="670466" y="64605"/>
                  </a:lnTo>
                  <a:lnTo>
                    <a:pt x="714495" y="49846"/>
                  </a:lnTo>
                  <a:lnTo>
                    <a:pt x="759410" y="36904"/>
                  </a:lnTo>
                  <a:lnTo>
                    <a:pt x="805161" y="25823"/>
                  </a:lnTo>
                  <a:lnTo>
                    <a:pt x="851698" y="16652"/>
                  </a:lnTo>
                  <a:lnTo>
                    <a:pt x="898970" y="9437"/>
                  </a:lnTo>
                  <a:lnTo>
                    <a:pt x="946929" y="4225"/>
                  </a:lnTo>
                  <a:lnTo>
                    <a:pt x="995523" y="1064"/>
                  </a:lnTo>
                  <a:lnTo>
                    <a:pt x="1044701" y="0"/>
                  </a:lnTo>
                  <a:lnTo>
                    <a:pt x="1093879" y="1064"/>
                  </a:lnTo>
                  <a:lnTo>
                    <a:pt x="1142472" y="4225"/>
                  </a:lnTo>
                  <a:lnTo>
                    <a:pt x="1190430" y="9437"/>
                  </a:lnTo>
                  <a:lnTo>
                    <a:pt x="1237702" y="16652"/>
                  </a:lnTo>
                  <a:lnTo>
                    <a:pt x="1284238" y="25823"/>
                  </a:lnTo>
                  <a:lnTo>
                    <a:pt x="1329989" y="36904"/>
                  </a:lnTo>
                  <a:lnTo>
                    <a:pt x="1374904" y="49846"/>
                  </a:lnTo>
                  <a:lnTo>
                    <a:pt x="1418932" y="64605"/>
                  </a:lnTo>
                  <a:lnTo>
                    <a:pt x="1462024" y="81131"/>
                  </a:lnTo>
                  <a:lnTo>
                    <a:pt x="1504130" y="99379"/>
                  </a:lnTo>
                  <a:lnTo>
                    <a:pt x="1545199" y="119302"/>
                  </a:lnTo>
                  <a:lnTo>
                    <a:pt x="1585181" y="140852"/>
                  </a:lnTo>
                  <a:lnTo>
                    <a:pt x="1624026" y="163982"/>
                  </a:lnTo>
                  <a:lnTo>
                    <a:pt x="1661684" y="188646"/>
                  </a:lnTo>
                  <a:lnTo>
                    <a:pt x="1698104" y="214797"/>
                  </a:lnTo>
                  <a:lnTo>
                    <a:pt x="1733237" y="242387"/>
                  </a:lnTo>
                  <a:lnTo>
                    <a:pt x="1767033" y="271370"/>
                  </a:lnTo>
                  <a:lnTo>
                    <a:pt x="1799440" y="301698"/>
                  </a:lnTo>
                  <a:lnTo>
                    <a:pt x="1830409" y="333325"/>
                  </a:lnTo>
                  <a:lnTo>
                    <a:pt x="1859890" y="366204"/>
                  </a:lnTo>
                  <a:lnTo>
                    <a:pt x="1887833" y="400287"/>
                  </a:lnTo>
                  <a:lnTo>
                    <a:pt x="1914187" y="435528"/>
                  </a:lnTo>
                  <a:lnTo>
                    <a:pt x="1938903" y="471880"/>
                  </a:lnTo>
                  <a:lnTo>
                    <a:pt x="1961929" y="509296"/>
                  </a:lnTo>
                  <a:lnTo>
                    <a:pt x="1983217" y="547729"/>
                  </a:lnTo>
                  <a:lnTo>
                    <a:pt x="2002715" y="587131"/>
                  </a:lnTo>
                  <a:lnTo>
                    <a:pt x="2020374" y="627456"/>
                  </a:lnTo>
                  <a:lnTo>
                    <a:pt x="2036143" y="668658"/>
                  </a:lnTo>
                  <a:lnTo>
                    <a:pt x="2049972" y="710688"/>
                  </a:lnTo>
                  <a:lnTo>
                    <a:pt x="2061812" y="753500"/>
                  </a:lnTo>
                  <a:lnTo>
                    <a:pt x="2071611" y="797047"/>
                  </a:lnTo>
                  <a:lnTo>
                    <a:pt x="2079320" y="841282"/>
                  </a:lnTo>
                  <a:lnTo>
                    <a:pt x="2084888" y="886158"/>
                  </a:lnTo>
                  <a:lnTo>
                    <a:pt x="2088266" y="931628"/>
                  </a:lnTo>
                  <a:lnTo>
                    <a:pt x="2089403" y="977646"/>
                  </a:lnTo>
                  <a:lnTo>
                    <a:pt x="2088266" y="1023663"/>
                  </a:lnTo>
                  <a:lnTo>
                    <a:pt x="2084888" y="1069133"/>
                  </a:lnTo>
                  <a:lnTo>
                    <a:pt x="2079320" y="1114009"/>
                  </a:lnTo>
                  <a:lnTo>
                    <a:pt x="2071611" y="1158244"/>
                  </a:lnTo>
                  <a:lnTo>
                    <a:pt x="2061812" y="1201791"/>
                  </a:lnTo>
                  <a:lnTo>
                    <a:pt x="2049972" y="1244603"/>
                  </a:lnTo>
                  <a:lnTo>
                    <a:pt x="2036143" y="1286633"/>
                  </a:lnTo>
                  <a:lnTo>
                    <a:pt x="2020374" y="1327835"/>
                  </a:lnTo>
                  <a:lnTo>
                    <a:pt x="2002715" y="1368160"/>
                  </a:lnTo>
                  <a:lnTo>
                    <a:pt x="1983217" y="1407562"/>
                  </a:lnTo>
                  <a:lnTo>
                    <a:pt x="1961929" y="1445995"/>
                  </a:lnTo>
                  <a:lnTo>
                    <a:pt x="1938903" y="1483411"/>
                  </a:lnTo>
                  <a:lnTo>
                    <a:pt x="1914187" y="1519763"/>
                  </a:lnTo>
                  <a:lnTo>
                    <a:pt x="1887833" y="1555004"/>
                  </a:lnTo>
                  <a:lnTo>
                    <a:pt x="1859890" y="1589087"/>
                  </a:lnTo>
                  <a:lnTo>
                    <a:pt x="1830409" y="1621966"/>
                  </a:lnTo>
                  <a:lnTo>
                    <a:pt x="1799440" y="1653593"/>
                  </a:lnTo>
                  <a:lnTo>
                    <a:pt x="1767033" y="1683921"/>
                  </a:lnTo>
                  <a:lnTo>
                    <a:pt x="1733237" y="1712904"/>
                  </a:lnTo>
                  <a:lnTo>
                    <a:pt x="1698104" y="1740494"/>
                  </a:lnTo>
                  <a:lnTo>
                    <a:pt x="1661684" y="1766645"/>
                  </a:lnTo>
                  <a:lnTo>
                    <a:pt x="1624026" y="1791309"/>
                  </a:lnTo>
                  <a:lnTo>
                    <a:pt x="1585181" y="1814439"/>
                  </a:lnTo>
                  <a:lnTo>
                    <a:pt x="1545199" y="1835989"/>
                  </a:lnTo>
                  <a:lnTo>
                    <a:pt x="1504130" y="1855912"/>
                  </a:lnTo>
                  <a:lnTo>
                    <a:pt x="1462024" y="1874160"/>
                  </a:lnTo>
                  <a:lnTo>
                    <a:pt x="1418932" y="1890686"/>
                  </a:lnTo>
                  <a:lnTo>
                    <a:pt x="1374904" y="1905445"/>
                  </a:lnTo>
                  <a:lnTo>
                    <a:pt x="1329989" y="1918387"/>
                  </a:lnTo>
                  <a:lnTo>
                    <a:pt x="1284238" y="1929468"/>
                  </a:lnTo>
                  <a:lnTo>
                    <a:pt x="1237702" y="1938639"/>
                  </a:lnTo>
                  <a:lnTo>
                    <a:pt x="1190430" y="1945854"/>
                  </a:lnTo>
                  <a:lnTo>
                    <a:pt x="1142472" y="1951066"/>
                  </a:lnTo>
                  <a:lnTo>
                    <a:pt x="1093879" y="1954227"/>
                  </a:lnTo>
                  <a:lnTo>
                    <a:pt x="1044701" y="1955292"/>
                  </a:lnTo>
                  <a:lnTo>
                    <a:pt x="995523" y="1954227"/>
                  </a:lnTo>
                  <a:lnTo>
                    <a:pt x="946929" y="1951066"/>
                  </a:lnTo>
                  <a:lnTo>
                    <a:pt x="898970" y="1945854"/>
                  </a:lnTo>
                  <a:lnTo>
                    <a:pt x="851698" y="1938639"/>
                  </a:lnTo>
                  <a:lnTo>
                    <a:pt x="805161" y="1929468"/>
                  </a:lnTo>
                  <a:lnTo>
                    <a:pt x="759410" y="1918387"/>
                  </a:lnTo>
                  <a:lnTo>
                    <a:pt x="714495" y="1905445"/>
                  </a:lnTo>
                  <a:lnTo>
                    <a:pt x="670466" y="1890686"/>
                  </a:lnTo>
                  <a:lnTo>
                    <a:pt x="627373" y="1874160"/>
                  </a:lnTo>
                  <a:lnTo>
                    <a:pt x="585268" y="1855912"/>
                  </a:lnTo>
                  <a:lnTo>
                    <a:pt x="544199" y="1835989"/>
                  </a:lnTo>
                  <a:lnTo>
                    <a:pt x="504217" y="1814439"/>
                  </a:lnTo>
                  <a:lnTo>
                    <a:pt x="465372" y="1791309"/>
                  </a:lnTo>
                  <a:lnTo>
                    <a:pt x="427714" y="1766645"/>
                  </a:lnTo>
                  <a:lnTo>
                    <a:pt x="391293" y="1740494"/>
                  </a:lnTo>
                  <a:lnTo>
                    <a:pt x="356161" y="1712904"/>
                  </a:lnTo>
                  <a:lnTo>
                    <a:pt x="322366" y="1683921"/>
                  </a:lnTo>
                  <a:lnTo>
                    <a:pt x="289958" y="1653593"/>
                  </a:lnTo>
                  <a:lnTo>
                    <a:pt x="258989" y="1621966"/>
                  </a:lnTo>
                  <a:lnTo>
                    <a:pt x="229509" y="1589087"/>
                  </a:lnTo>
                  <a:lnTo>
                    <a:pt x="201566" y="1555004"/>
                  </a:lnTo>
                  <a:lnTo>
                    <a:pt x="175212" y="1519763"/>
                  </a:lnTo>
                  <a:lnTo>
                    <a:pt x="150497" y="1483411"/>
                  </a:lnTo>
                  <a:lnTo>
                    <a:pt x="127471" y="1445995"/>
                  </a:lnTo>
                  <a:lnTo>
                    <a:pt x="106184" y="1407562"/>
                  </a:lnTo>
                  <a:lnTo>
                    <a:pt x="86686" y="1368160"/>
                  </a:lnTo>
                  <a:lnTo>
                    <a:pt x="69028" y="1327835"/>
                  </a:lnTo>
                  <a:lnTo>
                    <a:pt x="53259" y="1286633"/>
                  </a:lnTo>
                  <a:lnTo>
                    <a:pt x="39430" y="1244603"/>
                  </a:lnTo>
                  <a:lnTo>
                    <a:pt x="27591" y="1201791"/>
                  </a:lnTo>
                  <a:lnTo>
                    <a:pt x="17792" y="1158244"/>
                  </a:lnTo>
                  <a:lnTo>
                    <a:pt x="10083" y="1114009"/>
                  </a:lnTo>
                  <a:lnTo>
                    <a:pt x="4514" y="1069133"/>
                  </a:lnTo>
                  <a:lnTo>
                    <a:pt x="1137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9462" y="3896616"/>
            <a:ext cx="79883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3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000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0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2000" u="sng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000" u="sng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243" y="4510483"/>
            <a:ext cx="126746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latin typeface="Arial"/>
                <a:cs typeface="Arial"/>
              </a:rPr>
              <a:t>The </a:t>
            </a:r>
            <a:r>
              <a:rPr sz="1600" spc="-35" dirty="0">
                <a:latin typeface="Arial"/>
                <a:cs typeface="Arial"/>
              </a:rPr>
              <a:t>quantity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of  </a:t>
            </a:r>
            <a:r>
              <a:rPr sz="1600" spc="-80" dirty="0">
                <a:latin typeface="Arial"/>
                <a:cs typeface="Arial"/>
              </a:rPr>
              <a:t>generated </a:t>
            </a:r>
            <a:r>
              <a:rPr sz="1600" spc="-90" dirty="0">
                <a:latin typeface="Arial"/>
                <a:cs typeface="Arial"/>
              </a:rPr>
              <a:t>and  </a:t>
            </a:r>
            <a:r>
              <a:rPr sz="1600" spc="-65" dirty="0">
                <a:latin typeface="Arial"/>
                <a:cs typeface="Arial"/>
              </a:rPr>
              <a:t>stored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48711" y="3611879"/>
            <a:ext cx="2042160" cy="1967864"/>
            <a:chOff x="2648711" y="3611879"/>
            <a:chExt cx="2042160" cy="1967864"/>
          </a:xfrm>
        </p:grpSpPr>
        <p:sp>
          <p:nvSpPr>
            <p:cNvPr id="10" name="object 10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1014983" y="0"/>
                  </a:moveTo>
                  <a:lnTo>
                    <a:pt x="965805" y="1127"/>
                  </a:lnTo>
                  <a:lnTo>
                    <a:pt x="917231" y="4475"/>
                  </a:lnTo>
                  <a:lnTo>
                    <a:pt x="869314" y="9994"/>
                  </a:lnTo>
                  <a:lnTo>
                    <a:pt x="822108" y="17630"/>
                  </a:lnTo>
                  <a:lnTo>
                    <a:pt x="775666" y="27334"/>
                  </a:lnTo>
                  <a:lnTo>
                    <a:pt x="730040" y="39054"/>
                  </a:lnTo>
                  <a:lnTo>
                    <a:pt x="685284" y="52738"/>
                  </a:lnTo>
                  <a:lnTo>
                    <a:pt x="641452" y="68336"/>
                  </a:lnTo>
                  <a:lnTo>
                    <a:pt x="598596" y="85796"/>
                  </a:lnTo>
                  <a:lnTo>
                    <a:pt x="556769" y="105067"/>
                  </a:lnTo>
                  <a:lnTo>
                    <a:pt x="516025" y="126098"/>
                  </a:lnTo>
                  <a:lnTo>
                    <a:pt x="476417" y="148838"/>
                  </a:lnTo>
                  <a:lnTo>
                    <a:pt x="437998" y="173234"/>
                  </a:lnTo>
                  <a:lnTo>
                    <a:pt x="400821" y="199237"/>
                  </a:lnTo>
                  <a:lnTo>
                    <a:pt x="364939" y="226794"/>
                  </a:lnTo>
                  <a:lnTo>
                    <a:pt x="330406" y="255855"/>
                  </a:lnTo>
                  <a:lnTo>
                    <a:pt x="297275" y="286369"/>
                  </a:lnTo>
                  <a:lnTo>
                    <a:pt x="265598" y="318283"/>
                  </a:lnTo>
                  <a:lnTo>
                    <a:pt x="235429" y="351547"/>
                  </a:lnTo>
                  <a:lnTo>
                    <a:pt x="206821" y="386110"/>
                  </a:lnTo>
                  <a:lnTo>
                    <a:pt x="179828" y="421920"/>
                  </a:lnTo>
                  <a:lnTo>
                    <a:pt x="154502" y="458926"/>
                  </a:lnTo>
                  <a:lnTo>
                    <a:pt x="130897" y="497077"/>
                  </a:lnTo>
                  <a:lnTo>
                    <a:pt x="109065" y="536322"/>
                  </a:lnTo>
                  <a:lnTo>
                    <a:pt x="89060" y="576609"/>
                  </a:lnTo>
                  <a:lnTo>
                    <a:pt x="70935" y="617888"/>
                  </a:lnTo>
                  <a:lnTo>
                    <a:pt x="54744" y="660106"/>
                  </a:lnTo>
                  <a:lnTo>
                    <a:pt x="40539" y="703212"/>
                  </a:lnTo>
                  <a:lnTo>
                    <a:pt x="28373" y="747157"/>
                  </a:lnTo>
                  <a:lnTo>
                    <a:pt x="18301" y="791887"/>
                  </a:lnTo>
                  <a:lnTo>
                    <a:pt x="10374" y="837352"/>
                  </a:lnTo>
                  <a:lnTo>
                    <a:pt x="4646" y="883501"/>
                  </a:lnTo>
                  <a:lnTo>
                    <a:pt x="1170" y="930283"/>
                  </a:lnTo>
                  <a:lnTo>
                    <a:pt x="0" y="977646"/>
                  </a:lnTo>
                  <a:lnTo>
                    <a:pt x="1170" y="1025008"/>
                  </a:lnTo>
                  <a:lnTo>
                    <a:pt x="4646" y="1071790"/>
                  </a:lnTo>
                  <a:lnTo>
                    <a:pt x="10374" y="1117939"/>
                  </a:lnTo>
                  <a:lnTo>
                    <a:pt x="18301" y="1163404"/>
                  </a:lnTo>
                  <a:lnTo>
                    <a:pt x="28373" y="1208134"/>
                  </a:lnTo>
                  <a:lnTo>
                    <a:pt x="40539" y="1252079"/>
                  </a:lnTo>
                  <a:lnTo>
                    <a:pt x="54744" y="1295185"/>
                  </a:lnTo>
                  <a:lnTo>
                    <a:pt x="70935" y="1337403"/>
                  </a:lnTo>
                  <a:lnTo>
                    <a:pt x="89060" y="1378682"/>
                  </a:lnTo>
                  <a:lnTo>
                    <a:pt x="109065" y="1418969"/>
                  </a:lnTo>
                  <a:lnTo>
                    <a:pt x="130897" y="1458214"/>
                  </a:lnTo>
                  <a:lnTo>
                    <a:pt x="154502" y="1496365"/>
                  </a:lnTo>
                  <a:lnTo>
                    <a:pt x="179828" y="1533371"/>
                  </a:lnTo>
                  <a:lnTo>
                    <a:pt x="206821" y="1569181"/>
                  </a:lnTo>
                  <a:lnTo>
                    <a:pt x="235429" y="1603744"/>
                  </a:lnTo>
                  <a:lnTo>
                    <a:pt x="265598" y="1637008"/>
                  </a:lnTo>
                  <a:lnTo>
                    <a:pt x="297275" y="1668922"/>
                  </a:lnTo>
                  <a:lnTo>
                    <a:pt x="330406" y="1699436"/>
                  </a:lnTo>
                  <a:lnTo>
                    <a:pt x="364939" y="1728497"/>
                  </a:lnTo>
                  <a:lnTo>
                    <a:pt x="400821" y="1756054"/>
                  </a:lnTo>
                  <a:lnTo>
                    <a:pt x="437998" y="1782057"/>
                  </a:lnTo>
                  <a:lnTo>
                    <a:pt x="476417" y="1806453"/>
                  </a:lnTo>
                  <a:lnTo>
                    <a:pt x="516025" y="1829193"/>
                  </a:lnTo>
                  <a:lnTo>
                    <a:pt x="556769" y="1850224"/>
                  </a:lnTo>
                  <a:lnTo>
                    <a:pt x="598596" y="1869495"/>
                  </a:lnTo>
                  <a:lnTo>
                    <a:pt x="641452" y="1886955"/>
                  </a:lnTo>
                  <a:lnTo>
                    <a:pt x="685284" y="1902553"/>
                  </a:lnTo>
                  <a:lnTo>
                    <a:pt x="730040" y="1916237"/>
                  </a:lnTo>
                  <a:lnTo>
                    <a:pt x="775666" y="1927957"/>
                  </a:lnTo>
                  <a:lnTo>
                    <a:pt x="822108" y="1937661"/>
                  </a:lnTo>
                  <a:lnTo>
                    <a:pt x="869314" y="1945297"/>
                  </a:lnTo>
                  <a:lnTo>
                    <a:pt x="917231" y="1950816"/>
                  </a:lnTo>
                  <a:lnTo>
                    <a:pt x="965805" y="1954164"/>
                  </a:lnTo>
                  <a:lnTo>
                    <a:pt x="1014983" y="1955292"/>
                  </a:lnTo>
                  <a:lnTo>
                    <a:pt x="1064162" y="1954164"/>
                  </a:lnTo>
                  <a:lnTo>
                    <a:pt x="1112736" y="1950816"/>
                  </a:lnTo>
                  <a:lnTo>
                    <a:pt x="1160653" y="1945297"/>
                  </a:lnTo>
                  <a:lnTo>
                    <a:pt x="1207859" y="1937661"/>
                  </a:lnTo>
                  <a:lnTo>
                    <a:pt x="1254301" y="1927957"/>
                  </a:lnTo>
                  <a:lnTo>
                    <a:pt x="1299927" y="1916237"/>
                  </a:lnTo>
                  <a:lnTo>
                    <a:pt x="1344683" y="1902553"/>
                  </a:lnTo>
                  <a:lnTo>
                    <a:pt x="1388515" y="1886955"/>
                  </a:lnTo>
                  <a:lnTo>
                    <a:pt x="1431371" y="1869495"/>
                  </a:lnTo>
                  <a:lnTo>
                    <a:pt x="1473198" y="1850224"/>
                  </a:lnTo>
                  <a:lnTo>
                    <a:pt x="1513942" y="1829193"/>
                  </a:lnTo>
                  <a:lnTo>
                    <a:pt x="1553550" y="1806453"/>
                  </a:lnTo>
                  <a:lnTo>
                    <a:pt x="1591969" y="1782057"/>
                  </a:lnTo>
                  <a:lnTo>
                    <a:pt x="1629146" y="1756054"/>
                  </a:lnTo>
                  <a:lnTo>
                    <a:pt x="1665028" y="1728497"/>
                  </a:lnTo>
                  <a:lnTo>
                    <a:pt x="1699561" y="1699436"/>
                  </a:lnTo>
                  <a:lnTo>
                    <a:pt x="1732692" y="1668922"/>
                  </a:lnTo>
                  <a:lnTo>
                    <a:pt x="1764369" y="1637008"/>
                  </a:lnTo>
                  <a:lnTo>
                    <a:pt x="1794538" y="1603744"/>
                  </a:lnTo>
                  <a:lnTo>
                    <a:pt x="1823146" y="1569181"/>
                  </a:lnTo>
                  <a:lnTo>
                    <a:pt x="1850139" y="1533371"/>
                  </a:lnTo>
                  <a:lnTo>
                    <a:pt x="1875465" y="1496365"/>
                  </a:lnTo>
                  <a:lnTo>
                    <a:pt x="1899070" y="1458214"/>
                  </a:lnTo>
                  <a:lnTo>
                    <a:pt x="1920902" y="1418969"/>
                  </a:lnTo>
                  <a:lnTo>
                    <a:pt x="1940907" y="1378682"/>
                  </a:lnTo>
                  <a:lnTo>
                    <a:pt x="1959032" y="1337403"/>
                  </a:lnTo>
                  <a:lnTo>
                    <a:pt x="1975223" y="1295185"/>
                  </a:lnTo>
                  <a:lnTo>
                    <a:pt x="1989428" y="1252079"/>
                  </a:lnTo>
                  <a:lnTo>
                    <a:pt x="2001594" y="1208134"/>
                  </a:lnTo>
                  <a:lnTo>
                    <a:pt x="2011666" y="1163404"/>
                  </a:lnTo>
                  <a:lnTo>
                    <a:pt x="2019593" y="1117939"/>
                  </a:lnTo>
                  <a:lnTo>
                    <a:pt x="2025321" y="1071790"/>
                  </a:lnTo>
                  <a:lnTo>
                    <a:pt x="2028797" y="1025008"/>
                  </a:lnTo>
                  <a:lnTo>
                    <a:pt x="2029968" y="977646"/>
                  </a:lnTo>
                  <a:lnTo>
                    <a:pt x="2028797" y="930283"/>
                  </a:lnTo>
                  <a:lnTo>
                    <a:pt x="2025321" y="883501"/>
                  </a:lnTo>
                  <a:lnTo>
                    <a:pt x="2019593" y="837352"/>
                  </a:lnTo>
                  <a:lnTo>
                    <a:pt x="2011666" y="791887"/>
                  </a:lnTo>
                  <a:lnTo>
                    <a:pt x="2001594" y="747157"/>
                  </a:lnTo>
                  <a:lnTo>
                    <a:pt x="1989428" y="703212"/>
                  </a:lnTo>
                  <a:lnTo>
                    <a:pt x="1975223" y="660106"/>
                  </a:lnTo>
                  <a:lnTo>
                    <a:pt x="1959032" y="617888"/>
                  </a:lnTo>
                  <a:lnTo>
                    <a:pt x="1940907" y="576609"/>
                  </a:lnTo>
                  <a:lnTo>
                    <a:pt x="1920902" y="536322"/>
                  </a:lnTo>
                  <a:lnTo>
                    <a:pt x="1899070" y="497077"/>
                  </a:lnTo>
                  <a:lnTo>
                    <a:pt x="1875465" y="458926"/>
                  </a:lnTo>
                  <a:lnTo>
                    <a:pt x="1850139" y="421920"/>
                  </a:lnTo>
                  <a:lnTo>
                    <a:pt x="1823146" y="386110"/>
                  </a:lnTo>
                  <a:lnTo>
                    <a:pt x="1794538" y="351547"/>
                  </a:lnTo>
                  <a:lnTo>
                    <a:pt x="1764369" y="318283"/>
                  </a:lnTo>
                  <a:lnTo>
                    <a:pt x="1732692" y="286369"/>
                  </a:lnTo>
                  <a:lnTo>
                    <a:pt x="1699561" y="255855"/>
                  </a:lnTo>
                  <a:lnTo>
                    <a:pt x="1665028" y="226794"/>
                  </a:lnTo>
                  <a:lnTo>
                    <a:pt x="1629146" y="199237"/>
                  </a:lnTo>
                  <a:lnTo>
                    <a:pt x="1591969" y="173234"/>
                  </a:lnTo>
                  <a:lnTo>
                    <a:pt x="1553550" y="148838"/>
                  </a:lnTo>
                  <a:lnTo>
                    <a:pt x="1513942" y="126098"/>
                  </a:lnTo>
                  <a:lnTo>
                    <a:pt x="1473198" y="105067"/>
                  </a:lnTo>
                  <a:lnTo>
                    <a:pt x="1431371" y="85796"/>
                  </a:lnTo>
                  <a:lnTo>
                    <a:pt x="1388515" y="68336"/>
                  </a:lnTo>
                  <a:lnTo>
                    <a:pt x="1344683" y="52738"/>
                  </a:lnTo>
                  <a:lnTo>
                    <a:pt x="1299927" y="39054"/>
                  </a:lnTo>
                  <a:lnTo>
                    <a:pt x="1254301" y="27334"/>
                  </a:lnTo>
                  <a:lnTo>
                    <a:pt x="1207859" y="17630"/>
                  </a:lnTo>
                  <a:lnTo>
                    <a:pt x="1160653" y="9994"/>
                  </a:lnTo>
                  <a:lnTo>
                    <a:pt x="1112736" y="4475"/>
                  </a:lnTo>
                  <a:lnTo>
                    <a:pt x="1064162" y="1127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0" y="977646"/>
                  </a:moveTo>
                  <a:lnTo>
                    <a:pt x="1170" y="930283"/>
                  </a:lnTo>
                  <a:lnTo>
                    <a:pt x="4646" y="883501"/>
                  </a:lnTo>
                  <a:lnTo>
                    <a:pt x="10374" y="837352"/>
                  </a:lnTo>
                  <a:lnTo>
                    <a:pt x="18301" y="791887"/>
                  </a:lnTo>
                  <a:lnTo>
                    <a:pt x="28373" y="747157"/>
                  </a:lnTo>
                  <a:lnTo>
                    <a:pt x="40539" y="703212"/>
                  </a:lnTo>
                  <a:lnTo>
                    <a:pt x="54744" y="660106"/>
                  </a:lnTo>
                  <a:lnTo>
                    <a:pt x="70935" y="617888"/>
                  </a:lnTo>
                  <a:lnTo>
                    <a:pt x="89060" y="576609"/>
                  </a:lnTo>
                  <a:lnTo>
                    <a:pt x="109065" y="536322"/>
                  </a:lnTo>
                  <a:lnTo>
                    <a:pt x="130897" y="497077"/>
                  </a:lnTo>
                  <a:lnTo>
                    <a:pt x="154502" y="458926"/>
                  </a:lnTo>
                  <a:lnTo>
                    <a:pt x="179828" y="421920"/>
                  </a:lnTo>
                  <a:lnTo>
                    <a:pt x="206821" y="386110"/>
                  </a:lnTo>
                  <a:lnTo>
                    <a:pt x="235429" y="351547"/>
                  </a:lnTo>
                  <a:lnTo>
                    <a:pt x="265598" y="318283"/>
                  </a:lnTo>
                  <a:lnTo>
                    <a:pt x="297275" y="286369"/>
                  </a:lnTo>
                  <a:lnTo>
                    <a:pt x="330406" y="255855"/>
                  </a:lnTo>
                  <a:lnTo>
                    <a:pt x="364939" y="226794"/>
                  </a:lnTo>
                  <a:lnTo>
                    <a:pt x="400821" y="199237"/>
                  </a:lnTo>
                  <a:lnTo>
                    <a:pt x="437998" y="173234"/>
                  </a:lnTo>
                  <a:lnTo>
                    <a:pt x="476417" y="148838"/>
                  </a:lnTo>
                  <a:lnTo>
                    <a:pt x="516025" y="126098"/>
                  </a:lnTo>
                  <a:lnTo>
                    <a:pt x="556769" y="105067"/>
                  </a:lnTo>
                  <a:lnTo>
                    <a:pt x="598596" y="85796"/>
                  </a:lnTo>
                  <a:lnTo>
                    <a:pt x="641452" y="68336"/>
                  </a:lnTo>
                  <a:lnTo>
                    <a:pt x="685284" y="52738"/>
                  </a:lnTo>
                  <a:lnTo>
                    <a:pt x="730040" y="39054"/>
                  </a:lnTo>
                  <a:lnTo>
                    <a:pt x="775666" y="27334"/>
                  </a:lnTo>
                  <a:lnTo>
                    <a:pt x="822108" y="17630"/>
                  </a:lnTo>
                  <a:lnTo>
                    <a:pt x="869314" y="9994"/>
                  </a:lnTo>
                  <a:lnTo>
                    <a:pt x="917231" y="4475"/>
                  </a:lnTo>
                  <a:lnTo>
                    <a:pt x="965805" y="1127"/>
                  </a:lnTo>
                  <a:lnTo>
                    <a:pt x="1014983" y="0"/>
                  </a:lnTo>
                  <a:lnTo>
                    <a:pt x="1064162" y="1127"/>
                  </a:lnTo>
                  <a:lnTo>
                    <a:pt x="1112736" y="4475"/>
                  </a:lnTo>
                  <a:lnTo>
                    <a:pt x="1160653" y="9994"/>
                  </a:lnTo>
                  <a:lnTo>
                    <a:pt x="1207859" y="17630"/>
                  </a:lnTo>
                  <a:lnTo>
                    <a:pt x="1254301" y="27334"/>
                  </a:lnTo>
                  <a:lnTo>
                    <a:pt x="1299927" y="39054"/>
                  </a:lnTo>
                  <a:lnTo>
                    <a:pt x="1344683" y="52738"/>
                  </a:lnTo>
                  <a:lnTo>
                    <a:pt x="1388515" y="68336"/>
                  </a:lnTo>
                  <a:lnTo>
                    <a:pt x="1431371" y="85796"/>
                  </a:lnTo>
                  <a:lnTo>
                    <a:pt x="1473198" y="105067"/>
                  </a:lnTo>
                  <a:lnTo>
                    <a:pt x="1513942" y="126098"/>
                  </a:lnTo>
                  <a:lnTo>
                    <a:pt x="1553550" y="148838"/>
                  </a:lnTo>
                  <a:lnTo>
                    <a:pt x="1591969" y="173234"/>
                  </a:lnTo>
                  <a:lnTo>
                    <a:pt x="1629146" y="199237"/>
                  </a:lnTo>
                  <a:lnTo>
                    <a:pt x="1665028" y="226794"/>
                  </a:lnTo>
                  <a:lnTo>
                    <a:pt x="1699561" y="255855"/>
                  </a:lnTo>
                  <a:lnTo>
                    <a:pt x="1732692" y="286369"/>
                  </a:lnTo>
                  <a:lnTo>
                    <a:pt x="1764369" y="318283"/>
                  </a:lnTo>
                  <a:lnTo>
                    <a:pt x="1794538" y="351547"/>
                  </a:lnTo>
                  <a:lnTo>
                    <a:pt x="1823146" y="386110"/>
                  </a:lnTo>
                  <a:lnTo>
                    <a:pt x="1850139" y="421920"/>
                  </a:lnTo>
                  <a:lnTo>
                    <a:pt x="1875465" y="458926"/>
                  </a:lnTo>
                  <a:lnTo>
                    <a:pt x="1899070" y="497077"/>
                  </a:lnTo>
                  <a:lnTo>
                    <a:pt x="1920902" y="536322"/>
                  </a:lnTo>
                  <a:lnTo>
                    <a:pt x="1940907" y="576609"/>
                  </a:lnTo>
                  <a:lnTo>
                    <a:pt x="1959032" y="617888"/>
                  </a:lnTo>
                  <a:lnTo>
                    <a:pt x="1975223" y="660106"/>
                  </a:lnTo>
                  <a:lnTo>
                    <a:pt x="1989428" y="703212"/>
                  </a:lnTo>
                  <a:lnTo>
                    <a:pt x="2001594" y="747157"/>
                  </a:lnTo>
                  <a:lnTo>
                    <a:pt x="2011666" y="791887"/>
                  </a:lnTo>
                  <a:lnTo>
                    <a:pt x="2019593" y="837352"/>
                  </a:lnTo>
                  <a:lnTo>
                    <a:pt x="2025321" y="883501"/>
                  </a:lnTo>
                  <a:lnTo>
                    <a:pt x="2028797" y="930283"/>
                  </a:lnTo>
                  <a:lnTo>
                    <a:pt x="2029968" y="977646"/>
                  </a:lnTo>
                  <a:lnTo>
                    <a:pt x="2028797" y="1025008"/>
                  </a:lnTo>
                  <a:lnTo>
                    <a:pt x="2025321" y="1071790"/>
                  </a:lnTo>
                  <a:lnTo>
                    <a:pt x="2019593" y="1117939"/>
                  </a:lnTo>
                  <a:lnTo>
                    <a:pt x="2011666" y="1163404"/>
                  </a:lnTo>
                  <a:lnTo>
                    <a:pt x="2001594" y="1208134"/>
                  </a:lnTo>
                  <a:lnTo>
                    <a:pt x="1989428" y="1252079"/>
                  </a:lnTo>
                  <a:lnTo>
                    <a:pt x="1975223" y="1295185"/>
                  </a:lnTo>
                  <a:lnTo>
                    <a:pt x="1959032" y="1337403"/>
                  </a:lnTo>
                  <a:lnTo>
                    <a:pt x="1940907" y="1378682"/>
                  </a:lnTo>
                  <a:lnTo>
                    <a:pt x="1920902" y="1418969"/>
                  </a:lnTo>
                  <a:lnTo>
                    <a:pt x="1899070" y="1458214"/>
                  </a:lnTo>
                  <a:lnTo>
                    <a:pt x="1875465" y="1496365"/>
                  </a:lnTo>
                  <a:lnTo>
                    <a:pt x="1850139" y="1533371"/>
                  </a:lnTo>
                  <a:lnTo>
                    <a:pt x="1823146" y="1569181"/>
                  </a:lnTo>
                  <a:lnTo>
                    <a:pt x="1794538" y="1603744"/>
                  </a:lnTo>
                  <a:lnTo>
                    <a:pt x="1764369" y="1637008"/>
                  </a:lnTo>
                  <a:lnTo>
                    <a:pt x="1732692" y="1668922"/>
                  </a:lnTo>
                  <a:lnTo>
                    <a:pt x="1699561" y="1699436"/>
                  </a:lnTo>
                  <a:lnTo>
                    <a:pt x="1665028" y="1728497"/>
                  </a:lnTo>
                  <a:lnTo>
                    <a:pt x="1629146" y="1756054"/>
                  </a:lnTo>
                  <a:lnTo>
                    <a:pt x="1591969" y="1782057"/>
                  </a:lnTo>
                  <a:lnTo>
                    <a:pt x="1553550" y="1806453"/>
                  </a:lnTo>
                  <a:lnTo>
                    <a:pt x="1513942" y="1829193"/>
                  </a:lnTo>
                  <a:lnTo>
                    <a:pt x="1473198" y="1850224"/>
                  </a:lnTo>
                  <a:lnTo>
                    <a:pt x="1431371" y="1869495"/>
                  </a:lnTo>
                  <a:lnTo>
                    <a:pt x="1388515" y="1886955"/>
                  </a:lnTo>
                  <a:lnTo>
                    <a:pt x="1344683" y="1902553"/>
                  </a:lnTo>
                  <a:lnTo>
                    <a:pt x="1299927" y="1916237"/>
                  </a:lnTo>
                  <a:lnTo>
                    <a:pt x="1254301" y="1927957"/>
                  </a:lnTo>
                  <a:lnTo>
                    <a:pt x="1207859" y="1937661"/>
                  </a:lnTo>
                  <a:lnTo>
                    <a:pt x="1160653" y="1945297"/>
                  </a:lnTo>
                  <a:lnTo>
                    <a:pt x="1112736" y="1950816"/>
                  </a:lnTo>
                  <a:lnTo>
                    <a:pt x="1064162" y="1954164"/>
                  </a:lnTo>
                  <a:lnTo>
                    <a:pt x="1014983" y="1955292"/>
                  </a:lnTo>
                  <a:lnTo>
                    <a:pt x="965805" y="1954164"/>
                  </a:lnTo>
                  <a:lnTo>
                    <a:pt x="917231" y="1950816"/>
                  </a:lnTo>
                  <a:lnTo>
                    <a:pt x="869314" y="1945297"/>
                  </a:lnTo>
                  <a:lnTo>
                    <a:pt x="822108" y="1937661"/>
                  </a:lnTo>
                  <a:lnTo>
                    <a:pt x="775666" y="1927957"/>
                  </a:lnTo>
                  <a:lnTo>
                    <a:pt x="730040" y="1916237"/>
                  </a:lnTo>
                  <a:lnTo>
                    <a:pt x="685284" y="1902553"/>
                  </a:lnTo>
                  <a:lnTo>
                    <a:pt x="641452" y="1886955"/>
                  </a:lnTo>
                  <a:lnTo>
                    <a:pt x="598596" y="1869495"/>
                  </a:lnTo>
                  <a:lnTo>
                    <a:pt x="556769" y="1850224"/>
                  </a:lnTo>
                  <a:lnTo>
                    <a:pt x="516025" y="1829193"/>
                  </a:lnTo>
                  <a:lnTo>
                    <a:pt x="476417" y="1806453"/>
                  </a:lnTo>
                  <a:lnTo>
                    <a:pt x="437998" y="1782057"/>
                  </a:lnTo>
                  <a:lnTo>
                    <a:pt x="400821" y="1756054"/>
                  </a:lnTo>
                  <a:lnTo>
                    <a:pt x="364939" y="1728497"/>
                  </a:lnTo>
                  <a:lnTo>
                    <a:pt x="330406" y="1699436"/>
                  </a:lnTo>
                  <a:lnTo>
                    <a:pt x="297275" y="1668922"/>
                  </a:lnTo>
                  <a:lnTo>
                    <a:pt x="265598" y="1637008"/>
                  </a:lnTo>
                  <a:lnTo>
                    <a:pt x="235429" y="1603744"/>
                  </a:lnTo>
                  <a:lnTo>
                    <a:pt x="206821" y="1569181"/>
                  </a:lnTo>
                  <a:lnTo>
                    <a:pt x="179828" y="1533371"/>
                  </a:lnTo>
                  <a:lnTo>
                    <a:pt x="154502" y="1496365"/>
                  </a:lnTo>
                  <a:lnTo>
                    <a:pt x="130897" y="1458214"/>
                  </a:lnTo>
                  <a:lnTo>
                    <a:pt x="109065" y="1418969"/>
                  </a:lnTo>
                  <a:lnTo>
                    <a:pt x="89060" y="1378682"/>
                  </a:lnTo>
                  <a:lnTo>
                    <a:pt x="70935" y="1337403"/>
                  </a:lnTo>
                  <a:lnTo>
                    <a:pt x="54744" y="1295185"/>
                  </a:lnTo>
                  <a:lnTo>
                    <a:pt x="40539" y="1252079"/>
                  </a:lnTo>
                  <a:lnTo>
                    <a:pt x="28373" y="1208134"/>
                  </a:lnTo>
                  <a:lnTo>
                    <a:pt x="18301" y="1163404"/>
                  </a:lnTo>
                  <a:lnTo>
                    <a:pt x="10374" y="1117939"/>
                  </a:lnTo>
                  <a:lnTo>
                    <a:pt x="4646" y="1071790"/>
                  </a:lnTo>
                  <a:lnTo>
                    <a:pt x="1170" y="1025008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06827" y="3896616"/>
            <a:ext cx="7289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3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000" u="sng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00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2000" u="sng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0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000" u="sng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20644" y="4510482"/>
            <a:ext cx="109728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1600" spc="-125" dirty="0">
                <a:latin typeface="Arial"/>
                <a:cs typeface="Arial"/>
              </a:rPr>
              <a:t>The </a:t>
            </a:r>
            <a:r>
              <a:rPr sz="1600" spc="-45" dirty="0">
                <a:latin typeface="Arial"/>
                <a:cs typeface="Arial"/>
              </a:rPr>
              <a:t>type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and  </a:t>
            </a:r>
            <a:r>
              <a:rPr sz="1600" spc="-50" dirty="0">
                <a:latin typeface="Arial"/>
                <a:cs typeface="Arial"/>
              </a:rPr>
              <a:t>nature </a:t>
            </a:r>
            <a:r>
              <a:rPr sz="1600" spc="-20" dirty="0">
                <a:latin typeface="Arial"/>
                <a:cs typeface="Arial"/>
              </a:rPr>
              <a:t>of</a:t>
            </a:r>
            <a:r>
              <a:rPr sz="1600" spc="-17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the 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79493" y="3611879"/>
            <a:ext cx="2135505" cy="1967864"/>
            <a:chOff x="5079491" y="3611879"/>
            <a:chExt cx="2135505" cy="1967864"/>
          </a:xfrm>
        </p:grpSpPr>
        <p:sp>
          <p:nvSpPr>
            <p:cNvPr id="15" name="object 15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1061465" y="0"/>
                  </a:moveTo>
                  <a:lnTo>
                    <a:pt x="1011497" y="1064"/>
                  </a:lnTo>
                  <a:lnTo>
                    <a:pt x="962124" y="4225"/>
                  </a:lnTo>
                  <a:lnTo>
                    <a:pt x="913396" y="9437"/>
                  </a:lnTo>
                  <a:lnTo>
                    <a:pt x="865365" y="16652"/>
                  </a:lnTo>
                  <a:lnTo>
                    <a:pt x="818081" y="25823"/>
                  </a:lnTo>
                  <a:lnTo>
                    <a:pt x="771596" y="36904"/>
                  </a:lnTo>
                  <a:lnTo>
                    <a:pt x="725960" y="49846"/>
                  </a:lnTo>
                  <a:lnTo>
                    <a:pt x="681225" y="64605"/>
                  </a:lnTo>
                  <a:lnTo>
                    <a:pt x="637441" y="81131"/>
                  </a:lnTo>
                  <a:lnTo>
                    <a:pt x="594659" y="99379"/>
                  </a:lnTo>
                  <a:lnTo>
                    <a:pt x="552931" y="119302"/>
                  </a:lnTo>
                  <a:lnTo>
                    <a:pt x="512308" y="140852"/>
                  </a:lnTo>
                  <a:lnTo>
                    <a:pt x="472839" y="163982"/>
                  </a:lnTo>
                  <a:lnTo>
                    <a:pt x="434577" y="188646"/>
                  </a:lnTo>
                  <a:lnTo>
                    <a:pt x="397572" y="214797"/>
                  </a:lnTo>
                  <a:lnTo>
                    <a:pt x="361876" y="242387"/>
                  </a:lnTo>
                  <a:lnTo>
                    <a:pt x="327539" y="271370"/>
                  </a:lnTo>
                  <a:lnTo>
                    <a:pt x="294611" y="301698"/>
                  </a:lnTo>
                  <a:lnTo>
                    <a:pt x="263145" y="333325"/>
                  </a:lnTo>
                  <a:lnTo>
                    <a:pt x="233191" y="366204"/>
                  </a:lnTo>
                  <a:lnTo>
                    <a:pt x="204801" y="400287"/>
                  </a:lnTo>
                  <a:lnTo>
                    <a:pt x="178024" y="435528"/>
                  </a:lnTo>
                  <a:lnTo>
                    <a:pt x="152912" y="471880"/>
                  </a:lnTo>
                  <a:lnTo>
                    <a:pt x="129517" y="509296"/>
                  </a:lnTo>
                  <a:lnTo>
                    <a:pt x="107888" y="547729"/>
                  </a:lnTo>
                  <a:lnTo>
                    <a:pt x="88077" y="587131"/>
                  </a:lnTo>
                  <a:lnTo>
                    <a:pt x="70136" y="627456"/>
                  </a:lnTo>
                  <a:lnTo>
                    <a:pt x="54114" y="668658"/>
                  </a:lnTo>
                  <a:lnTo>
                    <a:pt x="40063" y="710688"/>
                  </a:lnTo>
                  <a:lnTo>
                    <a:pt x="28034" y="753500"/>
                  </a:lnTo>
                  <a:lnTo>
                    <a:pt x="18077" y="797047"/>
                  </a:lnTo>
                  <a:lnTo>
                    <a:pt x="10245" y="841282"/>
                  </a:lnTo>
                  <a:lnTo>
                    <a:pt x="4587" y="886158"/>
                  </a:lnTo>
                  <a:lnTo>
                    <a:pt x="1155" y="931628"/>
                  </a:lnTo>
                  <a:lnTo>
                    <a:pt x="0" y="977646"/>
                  </a:lnTo>
                  <a:lnTo>
                    <a:pt x="1155" y="1023663"/>
                  </a:lnTo>
                  <a:lnTo>
                    <a:pt x="4587" y="1069133"/>
                  </a:lnTo>
                  <a:lnTo>
                    <a:pt x="10245" y="1114009"/>
                  </a:lnTo>
                  <a:lnTo>
                    <a:pt x="18077" y="1158244"/>
                  </a:lnTo>
                  <a:lnTo>
                    <a:pt x="28034" y="1201791"/>
                  </a:lnTo>
                  <a:lnTo>
                    <a:pt x="40063" y="1244603"/>
                  </a:lnTo>
                  <a:lnTo>
                    <a:pt x="54114" y="1286633"/>
                  </a:lnTo>
                  <a:lnTo>
                    <a:pt x="70136" y="1327835"/>
                  </a:lnTo>
                  <a:lnTo>
                    <a:pt x="88077" y="1368160"/>
                  </a:lnTo>
                  <a:lnTo>
                    <a:pt x="107888" y="1407562"/>
                  </a:lnTo>
                  <a:lnTo>
                    <a:pt x="129517" y="1445995"/>
                  </a:lnTo>
                  <a:lnTo>
                    <a:pt x="152912" y="1483411"/>
                  </a:lnTo>
                  <a:lnTo>
                    <a:pt x="178024" y="1519763"/>
                  </a:lnTo>
                  <a:lnTo>
                    <a:pt x="204801" y="1555004"/>
                  </a:lnTo>
                  <a:lnTo>
                    <a:pt x="233191" y="1589087"/>
                  </a:lnTo>
                  <a:lnTo>
                    <a:pt x="263145" y="1621966"/>
                  </a:lnTo>
                  <a:lnTo>
                    <a:pt x="294611" y="1653593"/>
                  </a:lnTo>
                  <a:lnTo>
                    <a:pt x="327539" y="1683921"/>
                  </a:lnTo>
                  <a:lnTo>
                    <a:pt x="361876" y="1712904"/>
                  </a:lnTo>
                  <a:lnTo>
                    <a:pt x="397572" y="1740494"/>
                  </a:lnTo>
                  <a:lnTo>
                    <a:pt x="434577" y="1766645"/>
                  </a:lnTo>
                  <a:lnTo>
                    <a:pt x="472839" y="1791309"/>
                  </a:lnTo>
                  <a:lnTo>
                    <a:pt x="512308" y="1814439"/>
                  </a:lnTo>
                  <a:lnTo>
                    <a:pt x="552931" y="1835989"/>
                  </a:lnTo>
                  <a:lnTo>
                    <a:pt x="594659" y="1855912"/>
                  </a:lnTo>
                  <a:lnTo>
                    <a:pt x="637441" y="1874160"/>
                  </a:lnTo>
                  <a:lnTo>
                    <a:pt x="681225" y="1890686"/>
                  </a:lnTo>
                  <a:lnTo>
                    <a:pt x="725960" y="1905445"/>
                  </a:lnTo>
                  <a:lnTo>
                    <a:pt x="771596" y="1918387"/>
                  </a:lnTo>
                  <a:lnTo>
                    <a:pt x="818081" y="1929468"/>
                  </a:lnTo>
                  <a:lnTo>
                    <a:pt x="865365" y="1938639"/>
                  </a:lnTo>
                  <a:lnTo>
                    <a:pt x="913396" y="1945854"/>
                  </a:lnTo>
                  <a:lnTo>
                    <a:pt x="962124" y="1951066"/>
                  </a:lnTo>
                  <a:lnTo>
                    <a:pt x="1011497" y="1954227"/>
                  </a:lnTo>
                  <a:lnTo>
                    <a:pt x="1061465" y="1955292"/>
                  </a:lnTo>
                  <a:lnTo>
                    <a:pt x="1111434" y="1954227"/>
                  </a:lnTo>
                  <a:lnTo>
                    <a:pt x="1160807" y="1951066"/>
                  </a:lnTo>
                  <a:lnTo>
                    <a:pt x="1209535" y="1945854"/>
                  </a:lnTo>
                  <a:lnTo>
                    <a:pt x="1257566" y="1938639"/>
                  </a:lnTo>
                  <a:lnTo>
                    <a:pt x="1304850" y="1929468"/>
                  </a:lnTo>
                  <a:lnTo>
                    <a:pt x="1351335" y="1918387"/>
                  </a:lnTo>
                  <a:lnTo>
                    <a:pt x="1396971" y="1905445"/>
                  </a:lnTo>
                  <a:lnTo>
                    <a:pt x="1441706" y="1890686"/>
                  </a:lnTo>
                  <a:lnTo>
                    <a:pt x="1485490" y="1874160"/>
                  </a:lnTo>
                  <a:lnTo>
                    <a:pt x="1528272" y="1855912"/>
                  </a:lnTo>
                  <a:lnTo>
                    <a:pt x="1570000" y="1835989"/>
                  </a:lnTo>
                  <a:lnTo>
                    <a:pt x="1610623" y="1814439"/>
                  </a:lnTo>
                  <a:lnTo>
                    <a:pt x="1650092" y="1791309"/>
                  </a:lnTo>
                  <a:lnTo>
                    <a:pt x="1688354" y="1766645"/>
                  </a:lnTo>
                  <a:lnTo>
                    <a:pt x="1725359" y="1740494"/>
                  </a:lnTo>
                  <a:lnTo>
                    <a:pt x="1761055" y="1712904"/>
                  </a:lnTo>
                  <a:lnTo>
                    <a:pt x="1795392" y="1683921"/>
                  </a:lnTo>
                  <a:lnTo>
                    <a:pt x="1828320" y="1653593"/>
                  </a:lnTo>
                  <a:lnTo>
                    <a:pt x="1859786" y="1621966"/>
                  </a:lnTo>
                  <a:lnTo>
                    <a:pt x="1889740" y="1589087"/>
                  </a:lnTo>
                  <a:lnTo>
                    <a:pt x="1918130" y="1555004"/>
                  </a:lnTo>
                  <a:lnTo>
                    <a:pt x="1944907" y="1519763"/>
                  </a:lnTo>
                  <a:lnTo>
                    <a:pt x="1970019" y="1483411"/>
                  </a:lnTo>
                  <a:lnTo>
                    <a:pt x="1993414" y="1445995"/>
                  </a:lnTo>
                  <a:lnTo>
                    <a:pt x="2015043" y="1407562"/>
                  </a:lnTo>
                  <a:lnTo>
                    <a:pt x="2034854" y="1368160"/>
                  </a:lnTo>
                  <a:lnTo>
                    <a:pt x="2052795" y="1327835"/>
                  </a:lnTo>
                  <a:lnTo>
                    <a:pt x="2068817" y="1286633"/>
                  </a:lnTo>
                  <a:lnTo>
                    <a:pt x="2082868" y="1244603"/>
                  </a:lnTo>
                  <a:lnTo>
                    <a:pt x="2094897" y="1201791"/>
                  </a:lnTo>
                  <a:lnTo>
                    <a:pt x="2104854" y="1158244"/>
                  </a:lnTo>
                  <a:lnTo>
                    <a:pt x="2112686" y="1114009"/>
                  </a:lnTo>
                  <a:lnTo>
                    <a:pt x="2118344" y="1069133"/>
                  </a:lnTo>
                  <a:lnTo>
                    <a:pt x="2121776" y="1023663"/>
                  </a:lnTo>
                  <a:lnTo>
                    <a:pt x="2122932" y="977646"/>
                  </a:lnTo>
                  <a:lnTo>
                    <a:pt x="2121776" y="931628"/>
                  </a:lnTo>
                  <a:lnTo>
                    <a:pt x="2118344" y="886158"/>
                  </a:lnTo>
                  <a:lnTo>
                    <a:pt x="2112686" y="841282"/>
                  </a:lnTo>
                  <a:lnTo>
                    <a:pt x="2104854" y="797047"/>
                  </a:lnTo>
                  <a:lnTo>
                    <a:pt x="2094897" y="753500"/>
                  </a:lnTo>
                  <a:lnTo>
                    <a:pt x="2082868" y="710688"/>
                  </a:lnTo>
                  <a:lnTo>
                    <a:pt x="2068817" y="668658"/>
                  </a:lnTo>
                  <a:lnTo>
                    <a:pt x="2052795" y="627456"/>
                  </a:lnTo>
                  <a:lnTo>
                    <a:pt x="2034854" y="587131"/>
                  </a:lnTo>
                  <a:lnTo>
                    <a:pt x="2015043" y="547729"/>
                  </a:lnTo>
                  <a:lnTo>
                    <a:pt x="1993414" y="509296"/>
                  </a:lnTo>
                  <a:lnTo>
                    <a:pt x="1970019" y="471880"/>
                  </a:lnTo>
                  <a:lnTo>
                    <a:pt x="1944907" y="435528"/>
                  </a:lnTo>
                  <a:lnTo>
                    <a:pt x="1918130" y="400287"/>
                  </a:lnTo>
                  <a:lnTo>
                    <a:pt x="1889740" y="366204"/>
                  </a:lnTo>
                  <a:lnTo>
                    <a:pt x="1859786" y="333325"/>
                  </a:lnTo>
                  <a:lnTo>
                    <a:pt x="1828320" y="301698"/>
                  </a:lnTo>
                  <a:lnTo>
                    <a:pt x="1795392" y="271370"/>
                  </a:lnTo>
                  <a:lnTo>
                    <a:pt x="1761055" y="242387"/>
                  </a:lnTo>
                  <a:lnTo>
                    <a:pt x="1725359" y="214797"/>
                  </a:lnTo>
                  <a:lnTo>
                    <a:pt x="1688354" y="188646"/>
                  </a:lnTo>
                  <a:lnTo>
                    <a:pt x="1650092" y="163982"/>
                  </a:lnTo>
                  <a:lnTo>
                    <a:pt x="1610623" y="140852"/>
                  </a:lnTo>
                  <a:lnTo>
                    <a:pt x="1570000" y="119302"/>
                  </a:lnTo>
                  <a:lnTo>
                    <a:pt x="1528272" y="99379"/>
                  </a:lnTo>
                  <a:lnTo>
                    <a:pt x="1485490" y="81131"/>
                  </a:lnTo>
                  <a:lnTo>
                    <a:pt x="1441706" y="64605"/>
                  </a:lnTo>
                  <a:lnTo>
                    <a:pt x="1396971" y="49846"/>
                  </a:lnTo>
                  <a:lnTo>
                    <a:pt x="1351335" y="36904"/>
                  </a:lnTo>
                  <a:lnTo>
                    <a:pt x="1304850" y="25823"/>
                  </a:lnTo>
                  <a:lnTo>
                    <a:pt x="1257566" y="16652"/>
                  </a:lnTo>
                  <a:lnTo>
                    <a:pt x="1209535" y="9437"/>
                  </a:lnTo>
                  <a:lnTo>
                    <a:pt x="1160807" y="4225"/>
                  </a:lnTo>
                  <a:lnTo>
                    <a:pt x="1111434" y="1064"/>
                  </a:lnTo>
                  <a:lnTo>
                    <a:pt x="1061465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0" y="977646"/>
                  </a:moveTo>
                  <a:lnTo>
                    <a:pt x="1155" y="931628"/>
                  </a:lnTo>
                  <a:lnTo>
                    <a:pt x="4587" y="886158"/>
                  </a:lnTo>
                  <a:lnTo>
                    <a:pt x="10245" y="841282"/>
                  </a:lnTo>
                  <a:lnTo>
                    <a:pt x="18077" y="797047"/>
                  </a:lnTo>
                  <a:lnTo>
                    <a:pt x="28034" y="753500"/>
                  </a:lnTo>
                  <a:lnTo>
                    <a:pt x="40063" y="710688"/>
                  </a:lnTo>
                  <a:lnTo>
                    <a:pt x="54114" y="668658"/>
                  </a:lnTo>
                  <a:lnTo>
                    <a:pt x="70136" y="627456"/>
                  </a:lnTo>
                  <a:lnTo>
                    <a:pt x="88077" y="587131"/>
                  </a:lnTo>
                  <a:lnTo>
                    <a:pt x="107888" y="547729"/>
                  </a:lnTo>
                  <a:lnTo>
                    <a:pt x="129517" y="509296"/>
                  </a:lnTo>
                  <a:lnTo>
                    <a:pt x="152912" y="471880"/>
                  </a:lnTo>
                  <a:lnTo>
                    <a:pt x="178024" y="435528"/>
                  </a:lnTo>
                  <a:lnTo>
                    <a:pt x="204801" y="400287"/>
                  </a:lnTo>
                  <a:lnTo>
                    <a:pt x="233191" y="366204"/>
                  </a:lnTo>
                  <a:lnTo>
                    <a:pt x="263145" y="333325"/>
                  </a:lnTo>
                  <a:lnTo>
                    <a:pt x="294611" y="301698"/>
                  </a:lnTo>
                  <a:lnTo>
                    <a:pt x="327539" y="271370"/>
                  </a:lnTo>
                  <a:lnTo>
                    <a:pt x="361876" y="242387"/>
                  </a:lnTo>
                  <a:lnTo>
                    <a:pt x="397572" y="214797"/>
                  </a:lnTo>
                  <a:lnTo>
                    <a:pt x="434577" y="188646"/>
                  </a:lnTo>
                  <a:lnTo>
                    <a:pt x="472839" y="163982"/>
                  </a:lnTo>
                  <a:lnTo>
                    <a:pt x="512308" y="140852"/>
                  </a:lnTo>
                  <a:lnTo>
                    <a:pt x="552931" y="119302"/>
                  </a:lnTo>
                  <a:lnTo>
                    <a:pt x="594659" y="99379"/>
                  </a:lnTo>
                  <a:lnTo>
                    <a:pt x="637441" y="81131"/>
                  </a:lnTo>
                  <a:lnTo>
                    <a:pt x="681225" y="64605"/>
                  </a:lnTo>
                  <a:lnTo>
                    <a:pt x="725960" y="49846"/>
                  </a:lnTo>
                  <a:lnTo>
                    <a:pt x="771596" y="36904"/>
                  </a:lnTo>
                  <a:lnTo>
                    <a:pt x="818081" y="25823"/>
                  </a:lnTo>
                  <a:lnTo>
                    <a:pt x="865365" y="16652"/>
                  </a:lnTo>
                  <a:lnTo>
                    <a:pt x="913396" y="9437"/>
                  </a:lnTo>
                  <a:lnTo>
                    <a:pt x="962124" y="4225"/>
                  </a:lnTo>
                  <a:lnTo>
                    <a:pt x="1011497" y="1064"/>
                  </a:lnTo>
                  <a:lnTo>
                    <a:pt x="1061465" y="0"/>
                  </a:lnTo>
                  <a:lnTo>
                    <a:pt x="1111434" y="1064"/>
                  </a:lnTo>
                  <a:lnTo>
                    <a:pt x="1160807" y="4225"/>
                  </a:lnTo>
                  <a:lnTo>
                    <a:pt x="1209535" y="9437"/>
                  </a:lnTo>
                  <a:lnTo>
                    <a:pt x="1257566" y="16652"/>
                  </a:lnTo>
                  <a:lnTo>
                    <a:pt x="1304850" y="25823"/>
                  </a:lnTo>
                  <a:lnTo>
                    <a:pt x="1351335" y="36904"/>
                  </a:lnTo>
                  <a:lnTo>
                    <a:pt x="1396971" y="49846"/>
                  </a:lnTo>
                  <a:lnTo>
                    <a:pt x="1441706" y="64605"/>
                  </a:lnTo>
                  <a:lnTo>
                    <a:pt x="1485490" y="81131"/>
                  </a:lnTo>
                  <a:lnTo>
                    <a:pt x="1528272" y="99379"/>
                  </a:lnTo>
                  <a:lnTo>
                    <a:pt x="1570000" y="119302"/>
                  </a:lnTo>
                  <a:lnTo>
                    <a:pt x="1610623" y="140852"/>
                  </a:lnTo>
                  <a:lnTo>
                    <a:pt x="1650092" y="163982"/>
                  </a:lnTo>
                  <a:lnTo>
                    <a:pt x="1688354" y="188646"/>
                  </a:lnTo>
                  <a:lnTo>
                    <a:pt x="1725359" y="214797"/>
                  </a:lnTo>
                  <a:lnTo>
                    <a:pt x="1761055" y="242387"/>
                  </a:lnTo>
                  <a:lnTo>
                    <a:pt x="1795392" y="271370"/>
                  </a:lnTo>
                  <a:lnTo>
                    <a:pt x="1828320" y="301698"/>
                  </a:lnTo>
                  <a:lnTo>
                    <a:pt x="1859786" y="333325"/>
                  </a:lnTo>
                  <a:lnTo>
                    <a:pt x="1889740" y="366204"/>
                  </a:lnTo>
                  <a:lnTo>
                    <a:pt x="1918130" y="400287"/>
                  </a:lnTo>
                  <a:lnTo>
                    <a:pt x="1944907" y="435528"/>
                  </a:lnTo>
                  <a:lnTo>
                    <a:pt x="1970019" y="471880"/>
                  </a:lnTo>
                  <a:lnTo>
                    <a:pt x="1993414" y="509296"/>
                  </a:lnTo>
                  <a:lnTo>
                    <a:pt x="2015043" y="547729"/>
                  </a:lnTo>
                  <a:lnTo>
                    <a:pt x="2034854" y="587131"/>
                  </a:lnTo>
                  <a:lnTo>
                    <a:pt x="2052795" y="627456"/>
                  </a:lnTo>
                  <a:lnTo>
                    <a:pt x="2068817" y="668658"/>
                  </a:lnTo>
                  <a:lnTo>
                    <a:pt x="2082868" y="710688"/>
                  </a:lnTo>
                  <a:lnTo>
                    <a:pt x="2094897" y="753500"/>
                  </a:lnTo>
                  <a:lnTo>
                    <a:pt x="2104854" y="797047"/>
                  </a:lnTo>
                  <a:lnTo>
                    <a:pt x="2112686" y="841282"/>
                  </a:lnTo>
                  <a:lnTo>
                    <a:pt x="2118344" y="886158"/>
                  </a:lnTo>
                  <a:lnTo>
                    <a:pt x="2121776" y="931628"/>
                  </a:lnTo>
                  <a:lnTo>
                    <a:pt x="2122932" y="977646"/>
                  </a:lnTo>
                  <a:lnTo>
                    <a:pt x="2121776" y="1023663"/>
                  </a:lnTo>
                  <a:lnTo>
                    <a:pt x="2118344" y="1069133"/>
                  </a:lnTo>
                  <a:lnTo>
                    <a:pt x="2112686" y="1114009"/>
                  </a:lnTo>
                  <a:lnTo>
                    <a:pt x="2104854" y="1158244"/>
                  </a:lnTo>
                  <a:lnTo>
                    <a:pt x="2094897" y="1201791"/>
                  </a:lnTo>
                  <a:lnTo>
                    <a:pt x="2082868" y="1244603"/>
                  </a:lnTo>
                  <a:lnTo>
                    <a:pt x="2068817" y="1286633"/>
                  </a:lnTo>
                  <a:lnTo>
                    <a:pt x="2052795" y="1327835"/>
                  </a:lnTo>
                  <a:lnTo>
                    <a:pt x="2034854" y="1368160"/>
                  </a:lnTo>
                  <a:lnTo>
                    <a:pt x="2015043" y="1407562"/>
                  </a:lnTo>
                  <a:lnTo>
                    <a:pt x="1993414" y="1445995"/>
                  </a:lnTo>
                  <a:lnTo>
                    <a:pt x="1970019" y="1483411"/>
                  </a:lnTo>
                  <a:lnTo>
                    <a:pt x="1944907" y="1519763"/>
                  </a:lnTo>
                  <a:lnTo>
                    <a:pt x="1918130" y="1555004"/>
                  </a:lnTo>
                  <a:lnTo>
                    <a:pt x="1889740" y="1589087"/>
                  </a:lnTo>
                  <a:lnTo>
                    <a:pt x="1859786" y="1621966"/>
                  </a:lnTo>
                  <a:lnTo>
                    <a:pt x="1828320" y="1653593"/>
                  </a:lnTo>
                  <a:lnTo>
                    <a:pt x="1795392" y="1683921"/>
                  </a:lnTo>
                  <a:lnTo>
                    <a:pt x="1761055" y="1712904"/>
                  </a:lnTo>
                  <a:lnTo>
                    <a:pt x="1725359" y="1740494"/>
                  </a:lnTo>
                  <a:lnTo>
                    <a:pt x="1688354" y="1766645"/>
                  </a:lnTo>
                  <a:lnTo>
                    <a:pt x="1650092" y="1791309"/>
                  </a:lnTo>
                  <a:lnTo>
                    <a:pt x="1610623" y="1814439"/>
                  </a:lnTo>
                  <a:lnTo>
                    <a:pt x="1570000" y="1835989"/>
                  </a:lnTo>
                  <a:lnTo>
                    <a:pt x="1528272" y="1855912"/>
                  </a:lnTo>
                  <a:lnTo>
                    <a:pt x="1485490" y="1874160"/>
                  </a:lnTo>
                  <a:lnTo>
                    <a:pt x="1441706" y="1890686"/>
                  </a:lnTo>
                  <a:lnTo>
                    <a:pt x="1396971" y="1905445"/>
                  </a:lnTo>
                  <a:lnTo>
                    <a:pt x="1351335" y="1918387"/>
                  </a:lnTo>
                  <a:lnTo>
                    <a:pt x="1304850" y="1929468"/>
                  </a:lnTo>
                  <a:lnTo>
                    <a:pt x="1257566" y="1938639"/>
                  </a:lnTo>
                  <a:lnTo>
                    <a:pt x="1209535" y="1945854"/>
                  </a:lnTo>
                  <a:lnTo>
                    <a:pt x="1160807" y="1951066"/>
                  </a:lnTo>
                  <a:lnTo>
                    <a:pt x="1111434" y="1954227"/>
                  </a:lnTo>
                  <a:lnTo>
                    <a:pt x="1061465" y="1955292"/>
                  </a:lnTo>
                  <a:lnTo>
                    <a:pt x="1011497" y="1954227"/>
                  </a:lnTo>
                  <a:lnTo>
                    <a:pt x="962124" y="1951066"/>
                  </a:lnTo>
                  <a:lnTo>
                    <a:pt x="913396" y="1945854"/>
                  </a:lnTo>
                  <a:lnTo>
                    <a:pt x="865365" y="1938639"/>
                  </a:lnTo>
                  <a:lnTo>
                    <a:pt x="818081" y="1929468"/>
                  </a:lnTo>
                  <a:lnTo>
                    <a:pt x="771596" y="1918387"/>
                  </a:lnTo>
                  <a:lnTo>
                    <a:pt x="725960" y="1905445"/>
                  </a:lnTo>
                  <a:lnTo>
                    <a:pt x="681225" y="1890686"/>
                  </a:lnTo>
                  <a:lnTo>
                    <a:pt x="637441" y="1874160"/>
                  </a:lnTo>
                  <a:lnTo>
                    <a:pt x="594659" y="1855912"/>
                  </a:lnTo>
                  <a:lnTo>
                    <a:pt x="552931" y="1835989"/>
                  </a:lnTo>
                  <a:lnTo>
                    <a:pt x="512308" y="1814439"/>
                  </a:lnTo>
                  <a:lnTo>
                    <a:pt x="472839" y="1791309"/>
                  </a:lnTo>
                  <a:lnTo>
                    <a:pt x="434577" y="1766645"/>
                  </a:lnTo>
                  <a:lnTo>
                    <a:pt x="397572" y="1740494"/>
                  </a:lnTo>
                  <a:lnTo>
                    <a:pt x="361876" y="1712904"/>
                  </a:lnTo>
                  <a:lnTo>
                    <a:pt x="327539" y="1683921"/>
                  </a:lnTo>
                  <a:lnTo>
                    <a:pt x="294611" y="1653593"/>
                  </a:lnTo>
                  <a:lnTo>
                    <a:pt x="263145" y="1621966"/>
                  </a:lnTo>
                  <a:lnTo>
                    <a:pt x="233191" y="1589087"/>
                  </a:lnTo>
                  <a:lnTo>
                    <a:pt x="204801" y="1555004"/>
                  </a:lnTo>
                  <a:lnTo>
                    <a:pt x="178024" y="1519763"/>
                  </a:lnTo>
                  <a:lnTo>
                    <a:pt x="152912" y="1483411"/>
                  </a:lnTo>
                  <a:lnTo>
                    <a:pt x="129517" y="1445995"/>
                  </a:lnTo>
                  <a:lnTo>
                    <a:pt x="107888" y="1407562"/>
                  </a:lnTo>
                  <a:lnTo>
                    <a:pt x="88077" y="1368160"/>
                  </a:lnTo>
                  <a:lnTo>
                    <a:pt x="70136" y="1327835"/>
                  </a:lnTo>
                  <a:lnTo>
                    <a:pt x="54114" y="1286633"/>
                  </a:lnTo>
                  <a:lnTo>
                    <a:pt x="40063" y="1244603"/>
                  </a:lnTo>
                  <a:lnTo>
                    <a:pt x="28034" y="1201791"/>
                  </a:lnTo>
                  <a:lnTo>
                    <a:pt x="18077" y="1158244"/>
                  </a:lnTo>
                  <a:lnTo>
                    <a:pt x="10245" y="1114009"/>
                  </a:lnTo>
                  <a:lnTo>
                    <a:pt x="4587" y="1069133"/>
                  </a:lnTo>
                  <a:lnTo>
                    <a:pt x="1155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514214" y="3927095"/>
            <a:ext cx="1266191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Velocity</a:t>
            </a:r>
            <a:endParaRPr sz="20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30"/>
              </a:spcBef>
            </a:pPr>
            <a:r>
              <a:rPr sz="1600" spc="-140" dirty="0">
                <a:latin typeface="Arial"/>
                <a:cs typeface="Arial"/>
              </a:rPr>
              <a:t>Speed </a:t>
            </a:r>
            <a:r>
              <a:rPr sz="1600" spc="-35" dirty="0">
                <a:latin typeface="Arial"/>
                <a:cs typeface="Arial"/>
              </a:rPr>
              <a:t>at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which  </a:t>
            </a:r>
            <a:r>
              <a:rPr sz="1600" spc="-75" dirty="0">
                <a:latin typeface="Arial"/>
                <a:cs typeface="Arial"/>
              </a:rPr>
              <a:t>data </a:t>
            </a:r>
            <a:r>
              <a:rPr sz="1600" spc="-95" dirty="0">
                <a:latin typeface="Arial"/>
                <a:cs typeface="Arial"/>
              </a:rPr>
              <a:t>is  </a:t>
            </a:r>
            <a:r>
              <a:rPr sz="1600" spc="-80" dirty="0">
                <a:latin typeface="Arial"/>
                <a:cs typeface="Arial"/>
              </a:rPr>
              <a:t>generated </a:t>
            </a:r>
            <a:r>
              <a:rPr sz="1600" spc="-90" dirty="0">
                <a:latin typeface="Arial"/>
                <a:cs typeface="Arial"/>
              </a:rPr>
              <a:t>and  </a:t>
            </a:r>
            <a:r>
              <a:rPr sz="1600" spc="-105" dirty="0">
                <a:latin typeface="Arial"/>
                <a:cs typeface="Arial"/>
              </a:rPr>
              <a:t>processed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69708" y="3602737"/>
            <a:ext cx="2009139" cy="1976755"/>
            <a:chOff x="7569707" y="3602735"/>
            <a:chExt cx="2009139" cy="1976755"/>
          </a:xfrm>
        </p:grpSpPr>
        <p:sp>
          <p:nvSpPr>
            <p:cNvPr id="19" name="object 19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998220" y="0"/>
                  </a:moveTo>
                  <a:lnTo>
                    <a:pt x="949854" y="1132"/>
                  </a:lnTo>
                  <a:lnTo>
                    <a:pt x="902083" y="4496"/>
                  </a:lnTo>
                  <a:lnTo>
                    <a:pt x="854959" y="10040"/>
                  </a:lnTo>
                  <a:lnTo>
                    <a:pt x="808533" y="17712"/>
                  </a:lnTo>
                  <a:lnTo>
                    <a:pt x="762858" y="27461"/>
                  </a:lnTo>
                  <a:lnTo>
                    <a:pt x="717987" y="39235"/>
                  </a:lnTo>
                  <a:lnTo>
                    <a:pt x="673970" y="52983"/>
                  </a:lnTo>
                  <a:lnTo>
                    <a:pt x="630862" y="68654"/>
                  </a:lnTo>
                  <a:lnTo>
                    <a:pt x="588714" y="86195"/>
                  </a:lnTo>
                  <a:lnTo>
                    <a:pt x="547579" y="105556"/>
                  </a:lnTo>
                  <a:lnTo>
                    <a:pt x="507508" y="126685"/>
                  </a:lnTo>
                  <a:lnTo>
                    <a:pt x="468554" y="149530"/>
                  </a:lnTo>
                  <a:lnTo>
                    <a:pt x="430769" y="174040"/>
                  </a:lnTo>
                  <a:lnTo>
                    <a:pt x="394206" y="200164"/>
                  </a:lnTo>
                  <a:lnTo>
                    <a:pt x="358917" y="227850"/>
                  </a:lnTo>
                  <a:lnTo>
                    <a:pt x="324954" y="257046"/>
                  </a:lnTo>
                  <a:lnTo>
                    <a:pt x="292369" y="287702"/>
                  </a:lnTo>
                  <a:lnTo>
                    <a:pt x="261216" y="319765"/>
                  </a:lnTo>
                  <a:lnTo>
                    <a:pt x="231545" y="353185"/>
                  </a:lnTo>
                  <a:lnTo>
                    <a:pt x="203409" y="387909"/>
                  </a:lnTo>
                  <a:lnTo>
                    <a:pt x="176861" y="423887"/>
                  </a:lnTo>
                  <a:lnTo>
                    <a:pt x="151953" y="461066"/>
                  </a:lnTo>
                  <a:lnTo>
                    <a:pt x="128737" y="499395"/>
                  </a:lnTo>
                  <a:lnTo>
                    <a:pt x="107266" y="538824"/>
                  </a:lnTo>
                  <a:lnTo>
                    <a:pt x="87591" y="579299"/>
                  </a:lnTo>
                  <a:lnTo>
                    <a:pt x="69765" y="620771"/>
                  </a:lnTo>
                  <a:lnTo>
                    <a:pt x="53841" y="663187"/>
                  </a:lnTo>
                  <a:lnTo>
                    <a:pt x="39870" y="706496"/>
                  </a:lnTo>
                  <a:lnTo>
                    <a:pt x="27905" y="750646"/>
                  </a:lnTo>
                  <a:lnTo>
                    <a:pt x="17999" y="795586"/>
                  </a:lnTo>
                  <a:lnTo>
                    <a:pt x="10202" y="841265"/>
                  </a:lnTo>
                  <a:lnTo>
                    <a:pt x="4569" y="887631"/>
                  </a:lnTo>
                  <a:lnTo>
                    <a:pt x="1151" y="934632"/>
                  </a:lnTo>
                  <a:lnTo>
                    <a:pt x="0" y="982218"/>
                  </a:lnTo>
                  <a:lnTo>
                    <a:pt x="1151" y="1029803"/>
                  </a:lnTo>
                  <a:lnTo>
                    <a:pt x="4569" y="1076804"/>
                  </a:lnTo>
                  <a:lnTo>
                    <a:pt x="10202" y="1123170"/>
                  </a:lnTo>
                  <a:lnTo>
                    <a:pt x="17999" y="1168849"/>
                  </a:lnTo>
                  <a:lnTo>
                    <a:pt x="27905" y="1213789"/>
                  </a:lnTo>
                  <a:lnTo>
                    <a:pt x="39870" y="1257939"/>
                  </a:lnTo>
                  <a:lnTo>
                    <a:pt x="53841" y="1301248"/>
                  </a:lnTo>
                  <a:lnTo>
                    <a:pt x="69765" y="1343664"/>
                  </a:lnTo>
                  <a:lnTo>
                    <a:pt x="87591" y="1385136"/>
                  </a:lnTo>
                  <a:lnTo>
                    <a:pt x="107266" y="1425611"/>
                  </a:lnTo>
                  <a:lnTo>
                    <a:pt x="128737" y="1465040"/>
                  </a:lnTo>
                  <a:lnTo>
                    <a:pt x="151953" y="1503369"/>
                  </a:lnTo>
                  <a:lnTo>
                    <a:pt x="176861" y="1540548"/>
                  </a:lnTo>
                  <a:lnTo>
                    <a:pt x="203409" y="1576526"/>
                  </a:lnTo>
                  <a:lnTo>
                    <a:pt x="231545" y="1611250"/>
                  </a:lnTo>
                  <a:lnTo>
                    <a:pt x="261216" y="1644670"/>
                  </a:lnTo>
                  <a:lnTo>
                    <a:pt x="292369" y="1676733"/>
                  </a:lnTo>
                  <a:lnTo>
                    <a:pt x="324954" y="1707389"/>
                  </a:lnTo>
                  <a:lnTo>
                    <a:pt x="358917" y="1736585"/>
                  </a:lnTo>
                  <a:lnTo>
                    <a:pt x="394206" y="1764271"/>
                  </a:lnTo>
                  <a:lnTo>
                    <a:pt x="430769" y="1790395"/>
                  </a:lnTo>
                  <a:lnTo>
                    <a:pt x="468554" y="1814905"/>
                  </a:lnTo>
                  <a:lnTo>
                    <a:pt x="507508" y="1837750"/>
                  </a:lnTo>
                  <a:lnTo>
                    <a:pt x="547579" y="1858879"/>
                  </a:lnTo>
                  <a:lnTo>
                    <a:pt x="588714" y="1878240"/>
                  </a:lnTo>
                  <a:lnTo>
                    <a:pt x="630862" y="1895781"/>
                  </a:lnTo>
                  <a:lnTo>
                    <a:pt x="673970" y="1911452"/>
                  </a:lnTo>
                  <a:lnTo>
                    <a:pt x="717987" y="1925200"/>
                  </a:lnTo>
                  <a:lnTo>
                    <a:pt x="762858" y="1936974"/>
                  </a:lnTo>
                  <a:lnTo>
                    <a:pt x="808533" y="1946723"/>
                  </a:lnTo>
                  <a:lnTo>
                    <a:pt x="854959" y="1954395"/>
                  </a:lnTo>
                  <a:lnTo>
                    <a:pt x="902083" y="1959939"/>
                  </a:lnTo>
                  <a:lnTo>
                    <a:pt x="949854" y="1963303"/>
                  </a:lnTo>
                  <a:lnTo>
                    <a:pt x="998220" y="1964436"/>
                  </a:lnTo>
                  <a:lnTo>
                    <a:pt x="1046585" y="1963303"/>
                  </a:lnTo>
                  <a:lnTo>
                    <a:pt x="1094356" y="1959939"/>
                  </a:lnTo>
                  <a:lnTo>
                    <a:pt x="1141480" y="1954395"/>
                  </a:lnTo>
                  <a:lnTo>
                    <a:pt x="1187906" y="1946723"/>
                  </a:lnTo>
                  <a:lnTo>
                    <a:pt x="1233581" y="1936974"/>
                  </a:lnTo>
                  <a:lnTo>
                    <a:pt x="1278452" y="1925200"/>
                  </a:lnTo>
                  <a:lnTo>
                    <a:pt x="1322469" y="1911452"/>
                  </a:lnTo>
                  <a:lnTo>
                    <a:pt x="1365577" y="1895781"/>
                  </a:lnTo>
                  <a:lnTo>
                    <a:pt x="1407725" y="1878240"/>
                  </a:lnTo>
                  <a:lnTo>
                    <a:pt x="1448860" y="1858879"/>
                  </a:lnTo>
                  <a:lnTo>
                    <a:pt x="1488931" y="1837750"/>
                  </a:lnTo>
                  <a:lnTo>
                    <a:pt x="1527885" y="1814905"/>
                  </a:lnTo>
                  <a:lnTo>
                    <a:pt x="1565670" y="1790395"/>
                  </a:lnTo>
                  <a:lnTo>
                    <a:pt x="1602233" y="1764271"/>
                  </a:lnTo>
                  <a:lnTo>
                    <a:pt x="1637522" y="1736585"/>
                  </a:lnTo>
                  <a:lnTo>
                    <a:pt x="1671485" y="1707389"/>
                  </a:lnTo>
                  <a:lnTo>
                    <a:pt x="1704070" y="1676733"/>
                  </a:lnTo>
                  <a:lnTo>
                    <a:pt x="1735223" y="1644670"/>
                  </a:lnTo>
                  <a:lnTo>
                    <a:pt x="1764894" y="1611250"/>
                  </a:lnTo>
                  <a:lnTo>
                    <a:pt x="1793030" y="1576526"/>
                  </a:lnTo>
                  <a:lnTo>
                    <a:pt x="1819578" y="1540548"/>
                  </a:lnTo>
                  <a:lnTo>
                    <a:pt x="1844486" y="1503369"/>
                  </a:lnTo>
                  <a:lnTo>
                    <a:pt x="1867702" y="1465040"/>
                  </a:lnTo>
                  <a:lnTo>
                    <a:pt x="1889173" y="1425611"/>
                  </a:lnTo>
                  <a:lnTo>
                    <a:pt x="1908848" y="1385136"/>
                  </a:lnTo>
                  <a:lnTo>
                    <a:pt x="1926674" y="1343664"/>
                  </a:lnTo>
                  <a:lnTo>
                    <a:pt x="1942598" y="1301248"/>
                  </a:lnTo>
                  <a:lnTo>
                    <a:pt x="1956569" y="1257939"/>
                  </a:lnTo>
                  <a:lnTo>
                    <a:pt x="1968534" y="1213789"/>
                  </a:lnTo>
                  <a:lnTo>
                    <a:pt x="1978440" y="1168849"/>
                  </a:lnTo>
                  <a:lnTo>
                    <a:pt x="1986237" y="1123170"/>
                  </a:lnTo>
                  <a:lnTo>
                    <a:pt x="1991870" y="1076804"/>
                  </a:lnTo>
                  <a:lnTo>
                    <a:pt x="1995288" y="1029803"/>
                  </a:lnTo>
                  <a:lnTo>
                    <a:pt x="1996440" y="982218"/>
                  </a:lnTo>
                  <a:lnTo>
                    <a:pt x="1995288" y="934632"/>
                  </a:lnTo>
                  <a:lnTo>
                    <a:pt x="1991870" y="887631"/>
                  </a:lnTo>
                  <a:lnTo>
                    <a:pt x="1986237" y="841265"/>
                  </a:lnTo>
                  <a:lnTo>
                    <a:pt x="1978440" y="795586"/>
                  </a:lnTo>
                  <a:lnTo>
                    <a:pt x="1968534" y="750646"/>
                  </a:lnTo>
                  <a:lnTo>
                    <a:pt x="1956569" y="706496"/>
                  </a:lnTo>
                  <a:lnTo>
                    <a:pt x="1942598" y="663187"/>
                  </a:lnTo>
                  <a:lnTo>
                    <a:pt x="1926674" y="620771"/>
                  </a:lnTo>
                  <a:lnTo>
                    <a:pt x="1908848" y="579299"/>
                  </a:lnTo>
                  <a:lnTo>
                    <a:pt x="1889173" y="538824"/>
                  </a:lnTo>
                  <a:lnTo>
                    <a:pt x="1867702" y="499395"/>
                  </a:lnTo>
                  <a:lnTo>
                    <a:pt x="1844486" y="461066"/>
                  </a:lnTo>
                  <a:lnTo>
                    <a:pt x="1819578" y="423887"/>
                  </a:lnTo>
                  <a:lnTo>
                    <a:pt x="1793030" y="387909"/>
                  </a:lnTo>
                  <a:lnTo>
                    <a:pt x="1764894" y="353185"/>
                  </a:lnTo>
                  <a:lnTo>
                    <a:pt x="1735223" y="319765"/>
                  </a:lnTo>
                  <a:lnTo>
                    <a:pt x="1704070" y="287702"/>
                  </a:lnTo>
                  <a:lnTo>
                    <a:pt x="1671485" y="257046"/>
                  </a:lnTo>
                  <a:lnTo>
                    <a:pt x="1637522" y="227850"/>
                  </a:lnTo>
                  <a:lnTo>
                    <a:pt x="1602233" y="200164"/>
                  </a:lnTo>
                  <a:lnTo>
                    <a:pt x="1565670" y="174040"/>
                  </a:lnTo>
                  <a:lnTo>
                    <a:pt x="1527885" y="149530"/>
                  </a:lnTo>
                  <a:lnTo>
                    <a:pt x="1488931" y="126685"/>
                  </a:lnTo>
                  <a:lnTo>
                    <a:pt x="1448860" y="105556"/>
                  </a:lnTo>
                  <a:lnTo>
                    <a:pt x="1407725" y="86195"/>
                  </a:lnTo>
                  <a:lnTo>
                    <a:pt x="1365577" y="68654"/>
                  </a:lnTo>
                  <a:lnTo>
                    <a:pt x="1322469" y="52983"/>
                  </a:lnTo>
                  <a:lnTo>
                    <a:pt x="1278452" y="39235"/>
                  </a:lnTo>
                  <a:lnTo>
                    <a:pt x="1233581" y="27461"/>
                  </a:lnTo>
                  <a:lnTo>
                    <a:pt x="1187906" y="17712"/>
                  </a:lnTo>
                  <a:lnTo>
                    <a:pt x="1141480" y="10040"/>
                  </a:lnTo>
                  <a:lnTo>
                    <a:pt x="1094356" y="4496"/>
                  </a:lnTo>
                  <a:lnTo>
                    <a:pt x="1046585" y="1132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0" y="982218"/>
                  </a:moveTo>
                  <a:lnTo>
                    <a:pt x="1151" y="934632"/>
                  </a:lnTo>
                  <a:lnTo>
                    <a:pt x="4569" y="887631"/>
                  </a:lnTo>
                  <a:lnTo>
                    <a:pt x="10202" y="841265"/>
                  </a:lnTo>
                  <a:lnTo>
                    <a:pt x="17999" y="795586"/>
                  </a:lnTo>
                  <a:lnTo>
                    <a:pt x="27905" y="750646"/>
                  </a:lnTo>
                  <a:lnTo>
                    <a:pt x="39870" y="706496"/>
                  </a:lnTo>
                  <a:lnTo>
                    <a:pt x="53841" y="663187"/>
                  </a:lnTo>
                  <a:lnTo>
                    <a:pt x="69765" y="620771"/>
                  </a:lnTo>
                  <a:lnTo>
                    <a:pt x="87591" y="579299"/>
                  </a:lnTo>
                  <a:lnTo>
                    <a:pt x="107266" y="538824"/>
                  </a:lnTo>
                  <a:lnTo>
                    <a:pt x="128737" y="499395"/>
                  </a:lnTo>
                  <a:lnTo>
                    <a:pt x="151953" y="461066"/>
                  </a:lnTo>
                  <a:lnTo>
                    <a:pt x="176861" y="423887"/>
                  </a:lnTo>
                  <a:lnTo>
                    <a:pt x="203409" y="387909"/>
                  </a:lnTo>
                  <a:lnTo>
                    <a:pt x="231545" y="353185"/>
                  </a:lnTo>
                  <a:lnTo>
                    <a:pt x="261216" y="319765"/>
                  </a:lnTo>
                  <a:lnTo>
                    <a:pt x="292369" y="287702"/>
                  </a:lnTo>
                  <a:lnTo>
                    <a:pt x="324954" y="257046"/>
                  </a:lnTo>
                  <a:lnTo>
                    <a:pt x="358917" y="227850"/>
                  </a:lnTo>
                  <a:lnTo>
                    <a:pt x="394206" y="200164"/>
                  </a:lnTo>
                  <a:lnTo>
                    <a:pt x="430769" y="174040"/>
                  </a:lnTo>
                  <a:lnTo>
                    <a:pt x="468554" y="149530"/>
                  </a:lnTo>
                  <a:lnTo>
                    <a:pt x="507508" y="126685"/>
                  </a:lnTo>
                  <a:lnTo>
                    <a:pt x="547579" y="105556"/>
                  </a:lnTo>
                  <a:lnTo>
                    <a:pt x="588714" y="86195"/>
                  </a:lnTo>
                  <a:lnTo>
                    <a:pt x="630862" y="68654"/>
                  </a:lnTo>
                  <a:lnTo>
                    <a:pt x="673970" y="52983"/>
                  </a:lnTo>
                  <a:lnTo>
                    <a:pt x="717987" y="39235"/>
                  </a:lnTo>
                  <a:lnTo>
                    <a:pt x="762858" y="27461"/>
                  </a:lnTo>
                  <a:lnTo>
                    <a:pt x="808533" y="17712"/>
                  </a:lnTo>
                  <a:lnTo>
                    <a:pt x="854959" y="10040"/>
                  </a:lnTo>
                  <a:lnTo>
                    <a:pt x="902083" y="4496"/>
                  </a:lnTo>
                  <a:lnTo>
                    <a:pt x="949854" y="1132"/>
                  </a:lnTo>
                  <a:lnTo>
                    <a:pt x="998220" y="0"/>
                  </a:lnTo>
                  <a:lnTo>
                    <a:pt x="1046585" y="1132"/>
                  </a:lnTo>
                  <a:lnTo>
                    <a:pt x="1094356" y="4496"/>
                  </a:lnTo>
                  <a:lnTo>
                    <a:pt x="1141480" y="10040"/>
                  </a:lnTo>
                  <a:lnTo>
                    <a:pt x="1187906" y="17712"/>
                  </a:lnTo>
                  <a:lnTo>
                    <a:pt x="1233581" y="27461"/>
                  </a:lnTo>
                  <a:lnTo>
                    <a:pt x="1278452" y="39235"/>
                  </a:lnTo>
                  <a:lnTo>
                    <a:pt x="1322469" y="52983"/>
                  </a:lnTo>
                  <a:lnTo>
                    <a:pt x="1365577" y="68654"/>
                  </a:lnTo>
                  <a:lnTo>
                    <a:pt x="1407725" y="86195"/>
                  </a:lnTo>
                  <a:lnTo>
                    <a:pt x="1448860" y="105556"/>
                  </a:lnTo>
                  <a:lnTo>
                    <a:pt x="1488931" y="126685"/>
                  </a:lnTo>
                  <a:lnTo>
                    <a:pt x="1527885" y="149530"/>
                  </a:lnTo>
                  <a:lnTo>
                    <a:pt x="1565670" y="174040"/>
                  </a:lnTo>
                  <a:lnTo>
                    <a:pt x="1602233" y="200164"/>
                  </a:lnTo>
                  <a:lnTo>
                    <a:pt x="1637522" y="227850"/>
                  </a:lnTo>
                  <a:lnTo>
                    <a:pt x="1671485" y="257046"/>
                  </a:lnTo>
                  <a:lnTo>
                    <a:pt x="1704070" y="287702"/>
                  </a:lnTo>
                  <a:lnTo>
                    <a:pt x="1735223" y="319765"/>
                  </a:lnTo>
                  <a:lnTo>
                    <a:pt x="1764894" y="353185"/>
                  </a:lnTo>
                  <a:lnTo>
                    <a:pt x="1793030" y="387909"/>
                  </a:lnTo>
                  <a:lnTo>
                    <a:pt x="1819578" y="423887"/>
                  </a:lnTo>
                  <a:lnTo>
                    <a:pt x="1844486" y="461066"/>
                  </a:lnTo>
                  <a:lnTo>
                    <a:pt x="1867702" y="499395"/>
                  </a:lnTo>
                  <a:lnTo>
                    <a:pt x="1889173" y="538824"/>
                  </a:lnTo>
                  <a:lnTo>
                    <a:pt x="1908848" y="579299"/>
                  </a:lnTo>
                  <a:lnTo>
                    <a:pt x="1926674" y="620771"/>
                  </a:lnTo>
                  <a:lnTo>
                    <a:pt x="1942598" y="663187"/>
                  </a:lnTo>
                  <a:lnTo>
                    <a:pt x="1956569" y="706496"/>
                  </a:lnTo>
                  <a:lnTo>
                    <a:pt x="1968534" y="750646"/>
                  </a:lnTo>
                  <a:lnTo>
                    <a:pt x="1978440" y="795586"/>
                  </a:lnTo>
                  <a:lnTo>
                    <a:pt x="1986237" y="841265"/>
                  </a:lnTo>
                  <a:lnTo>
                    <a:pt x="1991870" y="887631"/>
                  </a:lnTo>
                  <a:lnTo>
                    <a:pt x="1995288" y="934632"/>
                  </a:lnTo>
                  <a:lnTo>
                    <a:pt x="1996440" y="982218"/>
                  </a:lnTo>
                  <a:lnTo>
                    <a:pt x="1995288" y="1029803"/>
                  </a:lnTo>
                  <a:lnTo>
                    <a:pt x="1991870" y="1076804"/>
                  </a:lnTo>
                  <a:lnTo>
                    <a:pt x="1986237" y="1123170"/>
                  </a:lnTo>
                  <a:lnTo>
                    <a:pt x="1978440" y="1168849"/>
                  </a:lnTo>
                  <a:lnTo>
                    <a:pt x="1968534" y="1213789"/>
                  </a:lnTo>
                  <a:lnTo>
                    <a:pt x="1956569" y="1257939"/>
                  </a:lnTo>
                  <a:lnTo>
                    <a:pt x="1942598" y="1301248"/>
                  </a:lnTo>
                  <a:lnTo>
                    <a:pt x="1926674" y="1343664"/>
                  </a:lnTo>
                  <a:lnTo>
                    <a:pt x="1908848" y="1385136"/>
                  </a:lnTo>
                  <a:lnTo>
                    <a:pt x="1889173" y="1425611"/>
                  </a:lnTo>
                  <a:lnTo>
                    <a:pt x="1867702" y="1465040"/>
                  </a:lnTo>
                  <a:lnTo>
                    <a:pt x="1844486" y="1503369"/>
                  </a:lnTo>
                  <a:lnTo>
                    <a:pt x="1819578" y="1540548"/>
                  </a:lnTo>
                  <a:lnTo>
                    <a:pt x="1793030" y="1576526"/>
                  </a:lnTo>
                  <a:lnTo>
                    <a:pt x="1764894" y="1611250"/>
                  </a:lnTo>
                  <a:lnTo>
                    <a:pt x="1735223" y="1644670"/>
                  </a:lnTo>
                  <a:lnTo>
                    <a:pt x="1704070" y="1676733"/>
                  </a:lnTo>
                  <a:lnTo>
                    <a:pt x="1671485" y="1707389"/>
                  </a:lnTo>
                  <a:lnTo>
                    <a:pt x="1637522" y="1736585"/>
                  </a:lnTo>
                  <a:lnTo>
                    <a:pt x="1602233" y="1764271"/>
                  </a:lnTo>
                  <a:lnTo>
                    <a:pt x="1565670" y="1790395"/>
                  </a:lnTo>
                  <a:lnTo>
                    <a:pt x="1527885" y="1814905"/>
                  </a:lnTo>
                  <a:lnTo>
                    <a:pt x="1488931" y="1837750"/>
                  </a:lnTo>
                  <a:lnTo>
                    <a:pt x="1448860" y="1858879"/>
                  </a:lnTo>
                  <a:lnTo>
                    <a:pt x="1407725" y="1878240"/>
                  </a:lnTo>
                  <a:lnTo>
                    <a:pt x="1365577" y="1895781"/>
                  </a:lnTo>
                  <a:lnTo>
                    <a:pt x="1322469" y="1911452"/>
                  </a:lnTo>
                  <a:lnTo>
                    <a:pt x="1278452" y="1925200"/>
                  </a:lnTo>
                  <a:lnTo>
                    <a:pt x="1233581" y="1936974"/>
                  </a:lnTo>
                  <a:lnTo>
                    <a:pt x="1187906" y="1946723"/>
                  </a:lnTo>
                  <a:lnTo>
                    <a:pt x="1141480" y="1954395"/>
                  </a:lnTo>
                  <a:lnTo>
                    <a:pt x="1094356" y="1959939"/>
                  </a:lnTo>
                  <a:lnTo>
                    <a:pt x="1046585" y="1963303"/>
                  </a:lnTo>
                  <a:lnTo>
                    <a:pt x="998220" y="1964436"/>
                  </a:lnTo>
                  <a:lnTo>
                    <a:pt x="949854" y="1963303"/>
                  </a:lnTo>
                  <a:lnTo>
                    <a:pt x="902083" y="1959939"/>
                  </a:lnTo>
                  <a:lnTo>
                    <a:pt x="854959" y="1954395"/>
                  </a:lnTo>
                  <a:lnTo>
                    <a:pt x="808533" y="1946723"/>
                  </a:lnTo>
                  <a:lnTo>
                    <a:pt x="762858" y="1936974"/>
                  </a:lnTo>
                  <a:lnTo>
                    <a:pt x="717987" y="1925200"/>
                  </a:lnTo>
                  <a:lnTo>
                    <a:pt x="673970" y="1911452"/>
                  </a:lnTo>
                  <a:lnTo>
                    <a:pt x="630862" y="1895781"/>
                  </a:lnTo>
                  <a:lnTo>
                    <a:pt x="588714" y="1878240"/>
                  </a:lnTo>
                  <a:lnTo>
                    <a:pt x="547579" y="1858879"/>
                  </a:lnTo>
                  <a:lnTo>
                    <a:pt x="507508" y="1837750"/>
                  </a:lnTo>
                  <a:lnTo>
                    <a:pt x="468554" y="1814905"/>
                  </a:lnTo>
                  <a:lnTo>
                    <a:pt x="430769" y="1790395"/>
                  </a:lnTo>
                  <a:lnTo>
                    <a:pt x="394206" y="1764271"/>
                  </a:lnTo>
                  <a:lnTo>
                    <a:pt x="358917" y="1736585"/>
                  </a:lnTo>
                  <a:lnTo>
                    <a:pt x="324954" y="1707389"/>
                  </a:lnTo>
                  <a:lnTo>
                    <a:pt x="292369" y="1676733"/>
                  </a:lnTo>
                  <a:lnTo>
                    <a:pt x="261216" y="1644670"/>
                  </a:lnTo>
                  <a:lnTo>
                    <a:pt x="231545" y="1611250"/>
                  </a:lnTo>
                  <a:lnTo>
                    <a:pt x="203409" y="1576526"/>
                  </a:lnTo>
                  <a:lnTo>
                    <a:pt x="176861" y="1540548"/>
                  </a:lnTo>
                  <a:lnTo>
                    <a:pt x="151953" y="1503369"/>
                  </a:lnTo>
                  <a:lnTo>
                    <a:pt x="128737" y="1465040"/>
                  </a:lnTo>
                  <a:lnTo>
                    <a:pt x="107266" y="1425611"/>
                  </a:lnTo>
                  <a:lnTo>
                    <a:pt x="87591" y="1385136"/>
                  </a:lnTo>
                  <a:lnTo>
                    <a:pt x="69765" y="1343664"/>
                  </a:lnTo>
                  <a:lnTo>
                    <a:pt x="53841" y="1301248"/>
                  </a:lnTo>
                  <a:lnTo>
                    <a:pt x="39870" y="1257939"/>
                  </a:lnTo>
                  <a:lnTo>
                    <a:pt x="27905" y="1213789"/>
                  </a:lnTo>
                  <a:lnTo>
                    <a:pt x="17999" y="1168849"/>
                  </a:lnTo>
                  <a:lnTo>
                    <a:pt x="10202" y="1123170"/>
                  </a:lnTo>
                  <a:lnTo>
                    <a:pt x="4569" y="1076804"/>
                  </a:lnTo>
                  <a:lnTo>
                    <a:pt x="1151" y="1029803"/>
                  </a:lnTo>
                  <a:lnTo>
                    <a:pt x="0" y="982218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064754" y="4013962"/>
            <a:ext cx="102235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Variability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71790" y="4628516"/>
            <a:ext cx="12052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Arial"/>
                <a:cs typeface="Arial"/>
              </a:rPr>
              <a:t>Inconsistency  </a:t>
            </a:r>
            <a:r>
              <a:rPr sz="1600" spc="-20" dirty="0">
                <a:latin typeface="Arial"/>
                <a:cs typeface="Arial"/>
              </a:rPr>
              <a:t>of </a:t>
            </a:r>
            <a:r>
              <a:rPr sz="1600" spc="-30" dirty="0">
                <a:latin typeface="Arial"/>
                <a:cs typeface="Arial"/>
              </a:rPr>
              <a:t>the </a:t>
            </a:r>
            <a:r>
              <a:rPr sz="1600" spc="-75" dirty="0">
                <a:latin typeface="Arial"/>
                <a:cs typeface="Arial"/>
              </a:rPr>
              <a:t>data</a:t>
            </a:r>
            <a:r>
              <a:rPr sz="1600" spc="-28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set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813035" y="3611879"/>
            <a:ext cx="2095500" cy="1967864"/>
            <a:chOff x="9813035" y="3611879"/>
            <a:chExt cx="2095500" cy="1967864"/>
          </a:xfrm>
        </p:grpSpPr>
        <p:sp>
          <p:nvSpPr>
            <p:cNvPr id="24" name="object 24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1041653" y="0"/>
                  </a:moveTo>
                  <a:lnTo>
                    <a:pt x="992616" y="1064"/>
                  </a:lnTo>
                  <a:lnTo>
                    <a:pt x="944163" y="4225"/>
                  </a:lnTo>
                  <a:lnTo>
                    <a:pt x="896343" y="9437"/>
                  </a:lnTo>
                  <a:lnTo>
                    <a:pt x="849208" y="16652"/>
                  </a:lnTo>
                  <a:lnTo>
                    <a:pt x="802805" y="25823"/>
                  </a:lnTo>
                  <a:lnTo>
                    <a:pt x="757187" y="36904"/>
                  </a:lnTo>
                  <a:lnTo>
                    <a:pt x="712402" y="49846"/>
                  </a:lnTo>
                  <a:lnTo>
                    <a:pt x="668502" y="64605"/>
                  </a:lnTo>
                  <a:lnTo>
                    <a:pt x="625535" y="81131"/>
                  </a:lnTo>
                  <a:lnTo>
                    <a:pt x="583552" y="99379"/>
                  </a:lnTo>
                  <a:lnTo>
                    <a:pt x="542602" y="119302"/>
                  </a:lnTo>
                  <a:lnTo>
                    <a:pt x="502737" y="140852"/>
                  </a:lnTo>
                  <a:lnTo>
                    <a:pt x="464005" y="163982"/>
                  </a:lnTo>
                  <a:lnTo>
                    <a:pt x="426457" y="188646"/>
                  </a:lnTo>
                  <a:lnTo>
                    <a:pt x="390143" y="214797"/>
                  </a:lnTo>
                  <a:lnTo>
                    <a:pt x="355114" y="242387"/>
                  </a:lnTo>
                  <a:lnTo>
                    <a:pt x="321417" y="271370"/>
                  </a:lnTo>
                  <a:lnTo>
                    <a:pt x="289105" y="301698"/>
                  </a:lnTo>
                  <a:lnTo>
                    <a:pt x="258227" y="333325"/>
                  </a:lnTo>
                  <a:lnTo>
                    <a:pt x="228833" y="366204"/>
                  </a:lnTo>
                  <a:lnTo>
                    <a:pt x="200972" y="400287"/>
                  </a:lnTo>
                  <a:lnTo>
                    <a:pt x="174696" y="435528"/>
                  </a:lnTo>
                  <a:lnTo>
                    <a:pt x="150054" y="471880"/>
                  </a:lnTo>
                  <a:lnTo>
                    <a:pt x="127095" y="509296"/>
                  </a:lnTo>
                  <a:lnTo>
                    <a:pt x="105871" y="547729"/>
                  </a:lnTo>
                  <a:lnTo>
                    <a:pt x="86430" y="587131"/>
                  </a:lnTo>
                  <a:lnTo>
                    <a:pt x="68824" y="627456"/>
                  </a:lnTo>
                  <a:lnTo>
                    <a:pt x="53102" y="668658"/>
                  </a:lnTo>
                  <a:lnTo>
                    <a:pt x="39313" y="710688"/>
                  </a:lnTo>
                  <a:lnTo>
                    <a:pt x="27509" y="753500"/>
                  </a:lnTo>
                  <a:lnTo>
                    <a:pt x="17739" y="797047"/>
                  </a:lnTo>
                  <a:lnTo>
                    <a:pt x="10053" y="841282"/>
                  </a:lnTo>
                  <a:lnTo>
                    <a:pt x="4501" y="886158"/>
                  </a:lnTo>
                  <a:lnTo>
                    <a:pt x="1133" y="931628"/>
                  </a:lnTo>
                  <a:lnTo>
                    <a:pt x="0" y="977646"/>
                  </a:lnTo>
                  <a:lnTo>
                    <a:pt x="1133" y="1023663"/>
                  </a:lnTo>
                  <a:lnTo>
                    <a:pt x="4501" y="1069133"/>
                  </a:lnTo>
                  <a:lnTo>
                    <a:pt x="10053" y="1114009"/>
                  </a:lnTo>
                  <a:lnTo>
                    <a:pt x="17739" y="1158244"/>
                  </a:lnTo>
                  <a:lnTo>
                    <a:pt x="27509" y="1201791"/>
                  </a:lnTo>
                  <a:lnTo>
                    <a:pt x="39313" y="1244603"/>
                  </a:lnTo>
                  <a:lnTo>
                    <a:pt x="53102" y="1286633"/>
                  </a:lnTo>
                  <a:lnTo>
                    <a:pt x="68824" y="1327835"/>
                  </a:lnTo>
                  <a:lnTo>
                    <a:pt x="86430" y="1368160"/>
                  </a:lnTo>
                  <a:lnTo>
                    <a:pt x="105871" y="1407562"/>
                  </a:lnTo>
                  <a:lnTo>
                    <a:pt x="127095" y="1445995"/>
                  </a:lnTo>
                  <a:lnTo>
                    <a:pt x="150054" y="1483411"/>
                  </a:lnTo>
                  <a:lnTo>
                    <a:pt x="174696" y="1519763"/>
                  </a:lnTo>
                  <a:lnTo>
                    <a:pt x="200972" y="1555004"/>
                  </a:lnTo>
                  <a:lnTo>
                    <a:pt x="228833" y="1589087"/>
                  </a:lnTo>
                  <a:lnTo>
                    <a:pt x="258227" y="1621966"/>
                  </a:lnTo>
                  <a:lnTo>
                    <a:pt x="289105" y="1653593"/>
                  </a:lnTo>
                  <a:lnTo>
                    <a:pt x="321417" y="1683921"/>
                  </a:lnTo>
                  <a:lnTo>
                    <a:pt x="355114" y="1712904"/>
                  </a:lnTo>
                  <a:lnTo>
                    <a:pt x="390144" y="1740494"/>
                  </a:lnTo>
                  <a:lnTo>
                    <a:pt x="426457" y="1766645"/>
                  </a:lnTo>
                  <a:lnTo>
                    <a:pt x="464005" y="1791309"/>
                  </a:lnTo>
                  <a:lnTo>
                    <a:pt x="502737" y="1814439"/>
                  </a:lnTo>
                  <a:lnTo>
                    <a:pt x="542602" y="1835989"/>
                  </a:lnTo>
                  <a:lnTo>
                    <a:pt x="583552" y="1855912"/>
                  </a:lnTo>
                  <a:lnTo>
                    <a:pt x="625535" y="1874160"/>
                  </a:lnTo>
                  <a:lnTo>
                    <a:pt x="668502" y="1890686"/>
                  </a:lnTo>
                  <a:lnTo>
                    <a:pt x="712402" y="1905445"/>
                  </a:lnTo>
                  <a:lnTo>
                    <a:pt x="757187" y="1918387"/>
                  </a:lnTo>
                  <a:lnTo>
                    <a:pt x="802805" y="1929468"/>
                  </a:lnTo>
                  <a:lnTo>
                    <a:pt x="849208" y="1938639"/>
                  </a:lnTo>
                  <a:lnTo>
                    <a:pt x="896343" y="1945854"/>
                  </a:lnTo>
                  <a:lnTo>
                    <a:pt x="944163" y="1951066"/>
                  </a:lnTo>
                  <a:lnTo>
                    <a:pt x="992616" y="1954227"/>
                  </a:lnTo>
                  <a:lnTo>
                    <a:pt x="1041653" y="1955292"/>
                  </a:lnTo>
                  <a:lnTo>
                    <a:pt x="1090691" y="1954227"/>
                  </a:lnTo>
                  <a:lnTo>
                    <a:pt x="1139144" y="1951066"/>
                  </a:lnTo>
                  <a:lnTo>
                    <a:pt x="1186964" y="1945854"/>
                  </a:lnTo>
                  <a:lnTo>
                    <a:pt x="1234099" y="1938639"/>
                  </a:lnTo>
                  <a:lnTo>
                    <a:pt x="1280502" y="1929468"/>
                  </a:lnTo>
                  <a:lnTo>
                    <a:pt x="1326120" y="1918387"/>
                  </a:lnTo>
                  <a:lnTo>
                    <a:pt x="1370905" y="1905445"/>
                  </a:lnTo>
                  <a:lnTo>
                    <a:pt x="1414805" y="1890686"/>
                  </a:lnTo>
                  <a:lnTo>
                    <a:pt x="1457772" y="1874160"/>
                  </a:lnTo>
                  <a:lnTo>
                    <a:pt x="1499755" y="1855912"/>
                  </a:lnTo>
                  <a:lnTo>
                    <a:pt x="1540705" y="1835989"/>
                  </a:lnTo>
                  <a:lnTo>
                    <a:pt x="1580570" y="1814439"/>
                  </a:lnTo>
                  <a:lnTo>
                    <a:pt x="1619302" y="1791309"/>
                  </a:lnTo>
                  <a:lnTo>
                    <a:pt x="1656850" y="1766645"/>
                  </a:lnTo>
                  <a:lnTo>
                    <a:pt x="1693164" y="1740494"/>
                  </a:lnTo>
                  <a:lnTo>
                    <a:pt x="1728193" y="1712904"/>
                  </a:lnTo>
                  <a:lnTo>
                    <a:pt x="1761890" y="1683921"/>
                  </a:lnTo>
                  <a:lnTo>
                    <a:pt x="1794202" y="1653593"/>
                  </a:lnTo>
                  <a:lnTo>
                    <a:pt x="1825080" y="1621966"/>
                  </a:lnTo>
                  <a:lnTo>
                    <a:pt x="1854474" y="1589087"/>
                  </a:lnTo>
                  <a:lnTo>
                    <a:pt x="1882335" y="1555004"/>
                  </a:lnTo>
                  <a:lnTo>
                    <a:pt x="1908611" y="1519763"/>
                  </a:lnTo>
                  <a:lnTo>
                    <a:pt x="1933253" y="1483411"/>
                  </a:lnTo>
                  <a:lnTo>
                    <a:pt x="1956212" y="1445995"/>
                  </a:lnTo>
                  <a:lnTo>
                    <a:pt x="1977436" y="1407562"/>
                  </a:lnTo>
                  <a:lnTo>
                    <a:pt x="1996877" y="1368160"/>
                  </a:lnTo>
                  <a:lnTo>
                    <a:pt x="2014483" y="1327835"/>
                  </a:lnTo>
                  <a:lnTo>
                    <a:pt x="2030205" y="1286633"/>
                  </a:lnTo>
                  <a:lnTo>
                    <a:pt x="2043994" y="1244603"/>
                  </a:lnTo>
                  <a:lnTo>
                    <a:pt x="2055798" y="1201791"/>
                  </a:lnTo>
                  <a:lnTo>
                    <a:pt x="2065568" y="1158244"/>
                  </a:lnTo>
                  <a:lnTo>
                    <a:pt x="2073254" y="1114009"/>
                  </a:lnTo>
                  <a:lnTo>
                    <a:pt x="2078806" y="1069133"/>
                  </a:lnTo>
                  <a:lnTo>
                    <a:pt x="2082174" y="1023663"/>
                  </a:lnTo>
                  <a:lnTo>
                    <a:pt x="2083308" y="977646"/>
                  </a:lnTo>
                  <a:lnTo>
                    <a:pt x="2082174" y="931628"/>
                  </a:lnTo>
                  <a:lnTo>
                    <a:pt x="2078806" y="886158"/>
                  </a:lnTo>
                  <a:lnTo>
                    <a:pt x="2073254" y="841282"/>
                  </a:lnTo>
                  <a:lnTo>
                    <a:pt x="2065568" y="797047"/>
                  </a:lnTo>
                  <a:lnTo>
                    <a:pt x="2055798" y="753500"/>
                  </a:lnTo>
                  <a:lnTo>
                    <a:pt x="2043994" y="710688"/>
                  </a:lnTo>
                  <a:lnTo>
                    <a:pt x="2030205" y="668658"/>
                  </a:lnTo>
                  <a:lnTo>
                    <a:pt x="2014483" y="627456"/>
                  </a:lnTo>
                  <a:lnTo>
                    <a:pt x="1996877" y="587131"/>
                  </a:lnTo>
                  <a:lnTo>
                    <a:pt x="1977436" y="547729"/>
                  </a:lnTo>
                  <a:lnTo>
                    <a:pt x="1956212" y="509296"/>
                  </a:lnTo>
                  <a:lnTo>
                    <a:pt x="1933253" y="471880"/>
                  </a:lnTo>
                  <a:lnTo>
                    <a:pt x="1908611" y="435528"/>
                  </a:lnTo>
                  <a:lnTo>
                    <a:pt x="1882335" y="400287"/>
                  </a:lnTo>
                  <a:lnTo>
                    <a:pt x="1854474" y="366204"/>
                  </a:lnTo>
                  <a:lnTo>
                    <a:pt x="1825080" y="333325"/>
                  </a:lnTo>
                  <a:lnTo>
                    <a:pt x="1794202" y="301698"/>
                  </a:lnTo>
                  <a:lnTo>
                    <a:pt x="1761890" y="271370"/>
                  </a:lnTo>
                  <a:lnTo>
                    <a:pt x="1728193" y="242387"/>
                  </a:lnTo>
                  <a:lnTo>
                    <a:pt x="1693164" y="214797"/>
                  </a:lnTo>
                  <a:lnTo>
                    <a:pt x="1656850" y="188646"/>
                  </a:lnTo>
                  <a:lnTo>
                    <a:pt x="1619302" y="163982"/>
                  </a:lnTo>
                  <a:lnTo>
                    <a:pt x="1580570" y="140852"/>
                  </a:lnTo>
                  <a:lnTo>
                    <a:pt x="1540705" y="119302"/>
                  </a:lnTo>
                  <a:lnTo>
                    <a:pt x="1499755" y="99379"/>
                  </a:lnTo>
                  <a:lnTo>
                    <a:pt x="1457772" y="81131"/>
                  </a:lnTo>
                  <a:lnTo>
                    <a:pt x="1414805" y="64605"/>
                  </a:lnTo>
                  <a:lnTo>
                    <a:pt x="1370905" y="49846"/>
                  </a:lnTo>
                  <a:lnTo>
                    <a:pt x="1326120" y="36904"/>
                  </a:lnTo>
                  <a:lnTo>
                    <a:pt x="1280502" y="25823"/>
                  </a:lnTo>
                  <a:lnTo>
                    <a:pt x="1234099" y="16652"/>
                  </a:lnTo>
                  <a:lnTo>
                    <a:pt x="1186964" y="9437"/>
                  </a:lnTo>
                  <a:lnTo>
                    <a:pt x="1139144" y="4225"/>
                  </a:lnTo>
                  <a:lnTo>
                    <a:pt x="1090691" y="1064"/>
                  </a:lnTo>
                  <a:lnTo>
                    <a:pt x="10416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0" y="977646"/>
                  </a:moveTo>
                  <a:lnTo>
                    <a:pt x="1133" y="931628"/>
                  </a:lnTo>
                  <a:lnTo>
                    <a:pt x="4501" y="886158"/>
                  </a:lnTo>
                  <a:lnTo>
                    <a:pt x="10053" y="841282"/>
                  </a:lnTo>
                  <a:lnTo>
                    <a:pt x="17739" y="797047"/>
                  </a:lnTo>
                  <a:lnTo>
                    <a:pt x="27509" y="753500"/>
                  </a:lnTo>
                  <a:lnTo>
                    <a:pt x="39313" y="710688"/>
                  </a:lnTo>
                  <a:lnTo>
                    <a:pt x="53102" y="668658"/>
                  </a:lnTo>
                  <a:lnTo>
                    <a:pt x="68824" y="627456"/>
                  </a:lnTo>
                  <a:lnTo>
                    <a:pt x="86430" y="587131"/>
                  </a:lnTo>
                  <a:lnTo>
                    <a:pt x="105871" y="547729"/>
                  </a:lnTo>
                  <a:lnTo>
                    <a:pt x="127095" y="509296"/>
                  </a:lnTo>
                  <a:lnTo>
                    <a:pt x="150054" y="471880"/>
                  </a:lnTo>
                  <a:lnTo>
                    <a:pt x="174696" y="435528"/>
                  </a:lnTo>
                  <a:lnTo>
                    <a:pt x="200972" y="400287"/>
                  </a:lnTo>
                  <a:lnTo>
                    <a:pt x="228833" y="366204"/>
                  </a:lnTo>
                  <a:lnTo>
                    <a:pt x="258227" y="333325"/>
                  </a:lnTo>
                  <a:lnTo>
                    <a:pt x="289105" y="301698"/>
                  </a:lnTo>
                  <a:lnTo>
                    <a:pt x="321417" y="271370"/>
                  </a:lnTo>
                  <a:lnTo>
                    <a:pt x="355114" y="242387"/>
                  </a:lnTo>
                  <a:lnTo>
                    <a:pt x="390143" y="214797"/>
                  </a:lnTo>
                  <a:lnTo>
                    <a:pt x="426457" y="188646"/>
                  </a:lnTo>
                  <a:lnTo>
                    <a:pt x="464005" y="163982"/>
                  </a:lnTo>
                  <a:lnTo>
                    <a:pt x="502737" y="140852"/>
                  </a:lnTo>
                  <a:lnTo>
                    <a:pt x="542602" y="119302"/>
                  </a:lnTo>
                  <a:lnTo>
                    <a:pt x="583552" y="99379"/>
                  </a:lnTo>
                  <a:lnTo>
                    <a:pt x="625535" y="81131"/>
                  </a:lnTo>
                  <a:lnTo>
                    <a:pt x="668502" y="64605"/>
                  </a:lnTo>
                  <a:lnTo>
                    <a:pt x="712402" y="49846"/>
                  </a:lnTo>
                  <a:lnTo>
                    <a:pt x="757187" y="36904"/>
                  </a:lnTo>
                  <a:lnTo>
                    <a:pt x="802805" y="25823"/>
                  </a:lnTo>
                  <a:lnTo>
                    <a:pt x="849208" y="16652"/>
                  </a:lnTo>
                  <a:lnTo>
                    <a:pt x="896343" y="9437"/>
                  </a:lnTo>
                  <a:lnTo>
                    <a:pt x="944163" y="4225"/>
                  </a:lnTo>
                  <a:lnTo>
                    <a:pt x="992616" y="1064"/>
                  </a:lnTo>
                  <a:lnTo>
                    <a:pt x="1041653" y="0"/>
                  </a:lnTo>
                  <a:lnTo>
                    <a:pt x="1090691" y="1064"/>
                  </a:lnTo>
                  <a:lnTo>
                    <a:pt x="1139144" y="4225"/>
                  </a:lnTo>
                  <a:lnTo>
                    <a:pt x="1186964" y="9437"/>
                  </a:lnTo>
                  <a:lnTo>
                    <a:pt x="1234099" y="16652"/>
                  </a:lnTo>
                  <a:lnTo>
                    <a:pt x="1280502" y="25823"/>
                  </a:lnTo>
                  <a:lnTo>
                    <a:pt x="1326120" y="36904"/>
                  </a:lnTo>
                  <a:lnTo>
                    <a:pt x="1370905" y="49846"/>
                  </a:lnTo>
                  <a:lnTo>
                    <a:pt x="1414805" y="64605"/>
                  </a:lnTo>
                  <a:lnTo>
                    <a:pt x="1457772" y="81131"/>
                  </a:lnTo>
                  <a:lnTo>
                    <a:pt x="1499755" y="99379"/>
                  </a:lnTo>
                  <a:lnTo>
                    <a:pt x="1540705" y="119302"/>
                  </a:lnTo>
                  <a:lnTo>
                    <a:pt x="1580570" y="140852"/>
                  </a:lnTo>
                  <a:lnTo>
                    <a:pt x="1619302" y="163982"/>
                  </a:lnTo>
                  <a:lnTo>
                    <a:pt x="1656850" y="188646"/>
                  </a:lnTo>
                  <a:lnTo>
                    <a:pt x="1693164" y="214797"/>
                  </a:lnTo>
                  <a:lnTo>
                    <a:pt x="1728193" y="242387"/>
                  </a:lnTo>
                  <a:lnTo>
                    <a:pt x="1761890" y="271370"/>
                  </a:lnTo>
                  <a:lnTo>
                    <a:pt x="1794202" y="301698"/>
                  </a:lnTo>
                  <a:lnTo>
                    <a:pt x="1825080" y="333325"/>
                  </a:lnTo>
                  <a:lnTo>
                    <a:pt x="1854474" y="366204"/>
                  </a:lnTo>
                  <a:lnTo>
                    <a:pt x="1882335" y="400287"/>
                  </a:lnTo>
                  <a:lnTo>
                    <a:pt x="1908611" y="435528"/>
                  </a:lnTo>
                  <a:lnTo>
                    <a:pt x="1933253" y="471880"/>
                  </a:lnTo>
                  <a:lnTo>
                    <a:pt x="1956212" y="509296"/>
                  </a:lnTo>
                  <a:lnTo>
                    <a:pt x="1977436" y="547729"/>
                  </a:lnTo>
                  <a:lnTo>
                    <a:pt x="1996877" y="587131"/>
                  </a:lnTo>
                  <a:lnTo>
                    <a:pt x="2014483" y="627456"/>
                  </a:lnTo>
                  <a:lnTo>
                    <a:pt x="2030205" y="668658"/>
                  </a:lnTo>
                  <a:lnTo>
                    <a:pt x="2043994" y="710688"/>
                  </a:lnTo>
                  <a:lnTo>
                    <a:pt x="2055798" y="753500"/>
                  </a:lnTo>
                  <a:lnTo>
                    <a:pt x="2065568" y="797047"/>
                  </a:lnTo>
                  <a:lnTo>
                    <a:pt x="2073254" y="841282"/>
                  </a:lnTo>
                  <a:lnTo>
                    <a:pt x="2078806" y="886158"/>
                  </a:lnTo>
                  <a:lnTo>
                    <a:pt x="2082174" y="931628"/>
                  </a:lnTo>
                  <a:lnTo>
                    <a:pt x="2083308" y="977646"/>
                  </a:lnTo>
                  <a:lnTo>
                    <a:pt x="2082174" y="1023663"/>
                  </a:lnTo>
                  <a:lnTo>
                    <a:pt x="2078806" y="1069133"/>
                  </a:lnTo>
                  <a:lnTo>
                    <a:pt x="2073254" y="1114009"/>
                  </a:lnTo>
                  <a:lnTo>
                    <a:pt x="2065568" y="1158244"/>
                  </a:lnTo>
                  <a:lnTo>
                    <a:pt x="2055798" y="1201791"/>
                  </a:lnTo>
                  <a:lnTo>
                    <a:pt x="2043994" y="1244603"/>
                  </a:lnTo>
                  <a:lnTo>
                    <a:pt x="2030205" y="1286633"/>
                  </a:lnTo>
                  <a:lnTo>
                    <a:pt x="2014483" y="1327835"/>
                  </a:lnTo>
                  <a:lnTo>
                    <a:pt x="1996877" y="1368160"/>
                  </a:lnTo>
                  <a:lnTo>
                    <a:pt x="1977436" y="1407562"/>
                  </a:lnTo>
                  <a:lnTo>
                    <a:pt x="1956212" y="1445995"/>
                  </a:lnTo>
                  <a:lnTo>
                    <a:pt x="1933253" y="1483411"/>
                  </a:lnTo>
                  <a:lnTo>
                    <a:pt x="1908611" y="1519763"/>
                  </a:lnTo>
                  <a:lnTo>
                    <a:pt x="1882335" y="1555004"/>
                  </a:lnTo>
                  <a:lnTo>
                    <a:pt x="1854474" y="1589087"/>
                  </a:lnTo>
                  <a:lnTo>
                    <a:pt x="1825080" y="1621966"/>
                  </a:lnTo>
                  <a:lnTo>
                    <a:pt x="1794202" y="1653593"/>
                  </a:lnTo>
                  <a:lnTo>
                    <a:pt x="1761890" y="1683921"/>
                  </a:lnTo>
                  <a:lnTo>
                    <a:pt x="1728193" y="1712904"/>
                  </a:lnTo>
                  <a:lnTo>
                    <a:pt x="1693164" y="1740494"/>
                  </a:lnTo>
                  <a:lnTo>
                    <a:pt x="1656850" y="1766645"/>
                  </a:lnTo>
                  <a:lnTo>
                    <a:pt x="1619302" y="1791309"/>
                  </a:lnTo>
                  <a:lnTo>
                    <a:pt x="1580570" y="1814439"/>
                  </a:lnTo>
                  <a:lnTo>
                    <a:pt x="1540705" y="1835989"/>
                  </a:lnTo>
                  <a:lnTo>
                    <a:pt x="1499755" y="1855912"/>
                  </a:lnTo>
                  <a:lnTo>
                    <a:pt x="1457772" y="1874160"/>
                  </a:lnTo>
                  <a:lnTo>
                    <a:pt x="1414805" y="1890686"/>
                  </a:lnTo>
                  <a:lnTo>
                    <a:pt x="1370905" y="1905445"/>
                  </a:lnTo>
                  <a:lnTo>
                    <a:pt x="1326120" y="1918387"/>
                  </a:lnTo>
                  <a:lnTo>
                    <a:pt x="1280502" y="1929468"/>
                  </a:lnTo>
                  <a:lnTo>
                    <a:pt x="1234099" y="1938639"/>
                  </a:lnTo>
                  <a:lnTo>
                    <a:pt x="1186964" y="1945854"/>
                  </a:lnTo>
                  <a:lnTo>
                    <a:pt x="1139144" y="1951066"/>
                  </a:lnTo>
                  <a:lnTo>
                    <a:pt x="1090691" y="1954227"/>
                  </a:lnTo>
                  <a:lnTo>
                    <a:pt x="1041653" y="1955292"/>
                  </a:lnTo>
                  <a:lnTo>
                    <a:pt x="992616" y="1954227"/>
                  </a:lnTo>
                  <a:lnTo>
                    <a:pt x="944163" y="1951066"/>
                  </a:lnTo>
                  <a:lnTo>
                    <a:pt x="896343" y="1945854"/>
                  </a:lnTo>
                  <a:lnTo>
                    <a:pt x="849208" y="1938639"/>
                  </a:lnTo>
                  <a:lnTo>
                    <a:pt x="802805" y="1929468"/>
                  </a:lnTo>
                  <a:lnTo>
                    <a:pt x="757187" y="1918387"/>
                  </a:lnTo>
                  <a:lnTo>
                    <a:pt x="712402" y="1905445"/>
                  </a:lnTo>
                  <a:lnTo>
                    <a:pt x="668502" y="1890686"/>
                  </a:lnTo>
                  <a:lnTo>
                    <a:pt x="625535" y="1874160"/>
                  </a:lnTo>
                  <a:lnTo>
                    <a:pt x="583552" y="1855912"/>
                  </a:lnTo>
                  <a:lnTo>
                    <a:pt x="542602" y="1835989"/>
                  </a:lnTo>
                  <a:lnTo>
                    <a:pt x="502737" y="1814439"/>
                  </a:lnTo>
                  <a:lnTo>
                    <a:pt x="464005" y="1791309"/>
                  </a:lnTo>
                  <a:lnTo>
                    <a:pt x="426457" y="1766645"/>
                  </a:lnTo>
                  <a:lnTo>
                    <a:pt x="390144" y="1740494"/>
                  </a:lnTo>
                  <a:lnTo>
                    <a:pt x="355114" y="1712904"/>
                  </a:lnTo>
                  <a:lnTo>
                    <a:pt x="321417" y="1683921"/>
                  </a:lnTo>
                  <a:lnTo>
                    <a:pt x="289105" y="1653593"/>
                  </a:lnTo>
                  <a:lnTo>
                    <a:pt x="258227" y="1621966"/>
                  </a:lnTo>
                  <a:lnTo>
                    <a:pt x="228833" y="1589087"/>
                  </a:lnTo>
                  <a:lnTo>
                    <a:pt x="200972" y="1555004"/>
                  </a:lnTo>
                  <a:lnTo>
                    <a:pt x="174696" y="1519763"/>
                  </a:lnTo>
                  <a:lnTo>
                    <a:pt x="150054" y="1483411"/>
                  </a:lnTo>
                  <a:lnTo>
                    <a:pt x="127095" y="1445995"/>
                  </a:lnTo>
                  <a:lnTo>
                    <a:pt x="105871" y="1407562"/>
                  </a:lnTo>
                  <a:lnTo>
                    <a:pt x="86430" y="1368160"/>
                  </a:lnTo>
                  <a:lnTo>
                    <a:pt x="68824" y="1327835"/>
                  </a:lnTo>
                  <a:lnTo>
                    <a:pt x="53102" y="1286633"/>
                  </a:lnTo>
                  <a:lnTo>
                    <a:pt x="39313" y="1244603"/>
                  </a:lnTo>
                  <a:lnTo>
                    <a:pt x="27509" y="1201791"/>
                  </a:lnTo>
                  <a:lnTo>
                    <a:pt x="17739" y="1158244"/>
                  </a:lnTo>
                  <a:lnTo>
                    <a:pt x="10053" y="1114009"/>
                  </a:lnTo>
                  <a:lnTo>
                    <a:pt x="4501" y="1069133"/>
                  </a:lnTo>
                  <a:lnTo>
                    <a:pt x="1133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459359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5" dirty="0">
                <a:solidFill>
                  <a:srgbClr val="5B9BD4"/>
                </a:solidFill>
              </a:rPr>
              <a:t>What </a:t>
            </a:r>
            <a:r>
              <a:rPr sz="5400" spc="-375" dirty="0">
                <a:solidFill>
                  <a:srgbClr val="5B9BD4"/>
                </a:solidFill>
              </a:rPr>
              <a:t>is </a:t>
            </a:r>
            <a:r>
              <a:rPr sz="5400" spc="-480" dirty="0">
                <a:solidFill>
                  <a:srgbClr val="5B9BD4"/>
                </a:solidFill>
              </a:rPr>
              <a:t>Big</a:t>
            </a:r>
            <a:r>
              <a:rPr sz="5400" spc="-994" dirty="0">
                <a:solidFill>
                  <a:srgbClr val="5B9BD4"/>
                </a:solidFill>
              </a:rPr>
              <a:t> </a:t>
            </a:r>
            <a:r>
              <a:rPr sz="5400" spc="-480" dirty="0">
                <a:solidFill>
                  <a:srgbClr val="5B9BD4"/>
                </a:solidFill>
              </a:rPr>
              <a:t>Data?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846837" y="1973708"/>
            <a:ext cx="10507345" cy="71045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540"/>
              </a:spcBef>
            </a:pPr>
            <a:r>
              <a:rPr sz="2400" spc="-140" dirty="0">
                <a:solidFill>
                  <a:srgbClr val="252525"/>
                </a:solidFill>
                <a:latin typeface="Arial"/>
                <a:cs typeface="Arial"/>
              </a:rPr>
              <a:t>Extremely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large </a:t>
            </a:r>
            <a:r>
              <a:rPr sz="2400" spc="-12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sets </a:t>
            </a:r>
            <a:r>
              <a:rPr sz="2400" spc="-35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may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analyzed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computationally </a:t>
            </a:r>
            <a:r>
              <a:rPr sz="2400" spc="-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reveal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patterns,  trends,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associations,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especially</a:t>
            </a:r>
            <a:r>
              <a:rPr sz="2400" spc="-1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252525"/>
                </a:solidFill>
                <a:latin typeface="Arial"/>
                <a:cs typeface="Arial"/>
              </a:rPr>
              <a:t>relating</a:t>
            </a: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252525"/>
                </a:solidFill>
                <a:latin typeface="Arial"/>
                <a:cs typeface="Arial"/>
              </a:rPr>
              <a:t>human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252525"/>
                </a:solidFill>
                <a:latin typeface="Arial"/>
                <a:cs typeface="Arial"/>
              </a:rPr>
              <a:t>behavior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interactions.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784" y="3611879"/>
            <a:ext cx="2101851" cy="1967864"/>
            <a:chOff x="176784" y="3611879"/>
            <a:chExt cx="2101850" cy="1967864"/>
          </a:xfrm>
        </p:grpSpPr>
        <p:sp>
          <p:nvSpPr>
            <p:cNvPr id="5" name="object 5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1044701" y="0"/>
                  </a:moveTo>
                  <a:lnTo>
                    <a:pt x="995523" y="1064"/>
                  </a:lnTo>
                  <a:lnTo>
                    <a:pt x="946929" y="4225"/>
                  </a:lnTo>
                  <a:lnTo>
                    <a:pt x="898970" y="9437"/>
                  </a:lnTo>
                  <a:lnTo>
                    <a:pt x="851698" y="16652"/>
                  </a:lnTo>
                  <a:lnTo>
                    <a:pt x="805161" y="25823"/>
                  </a:lnTo>
                  <a:lnTo>
                    <a:pt x="759410" y="36904"/>
                  </a:lnTo>
                  <a:lnTo>
                    <a:pt x="714495" y="49846"/>
                  </a:lnTo>
                  <a:lnTo>
                    <a:pt x="670466" y="64605"/>
                  </a:lnTo>
                  <a:lnTo>
                    <a:pt x="627373" y="81131"/>
                  </a:lnTo>
                  <a:lnTo>
                    <a:pt x="585268" y="99379"/>
                  </a:lnTo>
                  <a:lnTo>
                    <a:pt x="544199" y="119302"/>
                  </a:lnTo>
                  <a:lnTo>
                    <a:pt x="504217" y="140852"/>
                  </a:lnTo>
                  <a:lnTo>
                    <a:pt x="465372" y="163982"/>
                  </a:lnTo>
                  <a:lnTo>
                    <a:pt x="427714" y="188646"/>
                  </a:lnTo>
                  <a:lnTo>
                    <a:pt x="391293" y="214797"/>
                  </a:lnTo>
                  <a:lnTo>
                    <a:pt x="356161" y="242387"/>
                  </a:lnTo>
                  <a:lnTo>
                    <a:pt x="322366" y="271370"/>
                  </a:lnTo>
                  <a:lnTo>
                    <a:pt x="289958" y="301698"/>
                  </a:lnTo>
                  <a:lnTo>
                    <a:pt x="258989" y="333325"/>
                  </a:lnTo>
                  <a:lnTo>
                    <a:pt x="229509" y="366204"/>
                  </a:lnTo>
                  <a:lnTo>
                    <a:pt x="201566" y="400287"/>
                  </a:lnTo>
                  <a:lnTo>
                    <a:pt x="175212" y="435528"/>
                  </a:lnTo>
                  <a:lnTo>
                    <a:pt x="150497" y="471880"/>
                  </a:lnTo>
                  <a:lnTo>
                    <a:pt x="127471" y="509296"/>
                  </a:lnTo>
                  <a:lnTo>
                    <a:pt x="106184" y="547729"/>
                  </a:lnTo>
                  <a:lnTo>
                    <a:pt x="86686" y="587131"/>
                  </a:lnTo>
                  <a:lnTo>
                    <a:pt x="69028" y="627456"/>
                  </a:lnTo>
                  <a:lnTo>
                    <a:pt x="53259" y="668658"/>
                  </a:lnTo>
                  <a:lnTo>
                    <a:pt x="39430" y="710688"/>
                  </a:lnTo>
                  <a:lnTo>
                    <a:pt x="27591" y="753500"/>
                  </a:lnTo>
                  <a:lnTo>
                    <a:pt x="17792" y="797047"/>
                  </a:lnTo>
                  <a:lnTo>
                    <a:pt x="10083" y="841282"/>
                  </a:lnTo>
                  <a:lnTo>
                    <a:pt x="4514" y="886158"/>
                  </a:lnTo>
                  <a:lnTo>
                    <a:pt x="1137" y="931628"/>
                  </a:lnTo>
                  <a:lnTo>
                    <a:pt x="0" y="977646"/>
                  </a:lnTo>
                  <a:lnTo>
                    <a:pt x="1137" y="1023663"/>
                  </a:lnTo>
                  <a:lnTo>
                    <a:pt x="4514" y="1069133"/>
                  </a:lnTo>
                  <a:lnTo>
                    <a:pt x="10083" y="1114009"/>
                  </a:lnTo>
                  <a:lnTo>
                    <a:pt x="17792" y="1158244"/>
                  </a:lnTo>
                  <a:lnTo>
                    <a:pt x="27591" y="1201791"/>
                  </a:lnTo>
                  <a:lnTo>
                    <a:pt x="39430" y="1244603"/>
                  </a:lnTo>
                  <a:lnTo>
                    <a:pt x="53259" y="1286633"/>
                  </a:lnTo>
                  <a:lnTo>
                    <a:pt x="69028" y="1327835"/>
                  </a:lnTo>
                  <a:lnTo>
                    <a:pt x="86686" y="1368160"/>
                  </a:lnTo>
                  <a:lnTo>
                    <a:pt x="106184" y="1407562"/>
                  </a:lnTo>
                  <a:lnTo>
                    <a:pt x="127471" y="1445995"/>
                  </a:lnTo>
                  <a:lnTo>
                    <a:pt x="150497" y="1483411"/>
                  </a:lnTo>
                  <a:lnTo>
                    <a:pt x="175212" y="1519763"/>
                  </a:lnTo>
                  <a:lnTo>
                    <a:pt x="201566" y="1555004"/>
                  </a:lnTo>
                  <a:lnTo>
                    <a:pt x="229509" y="1589087"/>
                  </a:lnTo>
                  <a:lnTo>
                    <a:pt x="258989" y="1621966"/>
                  </a:lnTo>
                  <a:lnTo>
                    <a:pt x="289958" y="1653593"/>
                  </a:lnTo>
                  <a:lnTo>
                    <a:pt x="322366" y="1683921"/>
                  </a:lnTo>
                  <a:lnTo>
                    <a:pt x="356161" y="1712904"/>
                  </a:lnTo>
                  <a:lnTo>
                    <a:pt x="391293" y="1740494"/>
                  </a:lnTo>
                  <a:lnTo>
                    <a:pt x="427714" y="1766645"/>
                  </a:lnTo>
                  <a:lnTo>
                    <a:pt x="465372" y="1791309"/>
                  </a:lnTo>
                  <a:lnTo>
                    <a:pt x="504217" y="1814439"/>
                  </a:lnTo>
                  <a:lnTo>
                    <a:pt x="544199" y="1835989"/>
                  </a:lnTo>
                  <a:lnTo>
                    <a:pt x="585268" y="1855912"/>
                  </a:lnTo>
                  <a:lnTo>
                    <a:pt x="627373" y="1874160"/>
                  </a:lnTo>
                  <a:lnTo>
                    <a:pt x="670466" y="1890686"/>
                  </a:lnTo>
                  <a:lnTo>
                    <a:pt x="714495" y="1905445"/>
                  </a:lnTo>
                  <a:lnTo>
                    <a:pt x="759410" y="1918387"/>
                  </a:lnTo>
                  <a:lnTo>
                    <a:pt x="805161" y="1929468"/>
                  </a:lnTo>
                  <a:lnTo>
                    <a:pt x="851698" y="1938639"/>
                  </a:lnTo>
                  <a:lnTo>
                    <a:pt x="898970" y="1945854"/>
                  </a:lnTo>
                  <a:lnTo>
                    <a:pt x="946929" y="1951066"/>
                  </a:lnTo>
                  <a:lnTo>
                    <a:pt x="995523" y="1954227"/>
                  </a:lnTo>
                  <a:lnTo>
                    <a:pt x="1044701" y="1955292"/>
                  </a:lnTo>
                  <a:lnTo>
                    <a:pt x="1093879" y="1954227"/>
                  </a:lnTo>
                  <a:lnTo>
                    <a:pt x="1142472" y="1951066"/>
                  </a:lnTo>
                  <a:lnTo>
                    <a:pt x="1190430" y="1945854"/>
                  </a:lnTo>
                  <a:lnTo>
                    <a:pt x="1237702" y="1938639"/>
                  </a:lnTo>
                  <a:lnTo>
                    <a:pt x="1284238" y="1929468"/>
                  </a:lnTo>
                  <a:lnTo>
                    <a:pt x="1329989" y="1918387"/>
                  </a:lnTo>
                  <a:lnTo>
                    <a:pt x="1374904" y="1905445"/>
                  </a:lnTo>
                  <a:lnTo>
                    <a:pt x="1418932" y="1890686"/>
                  </a:lnTo>
                  <a:lnTo>
                    <a:pt x="1462024" y="1874160"/>
                  </a:lnTo>
                  <a:lnTo>
                    <a:pt x="1504130" y="1855912"/>
                  </a:lnTo>
                  <a:lnTo>
                    <a:pt x="1545199" y="1835989"/>
                  </a:lnTo>
                  <a:lnTo>
                    <a:pt x="1585181" y="1814439"/>
                  </a:lnTo>
                  <a:lnTo>
                    <a:pt x="1624026" y="1791309"/>
                  </a:lnTo>
                  <a:lnTo>
                    <a:pt x="1661684" y="1766645"/>
                  </a:lnTo>
                  <a:lnTo>
                    <a:pt x="1698104" y="1740494"/>
                  </a:lnTo>
                  <a:lnTo>
                    <a:pt x="1733237" y="1712904"/>
                  </a:lnTo>
                  <a:lnTo>
                    <a:pt x="1767033" y="1683921"/>
                  </a:lnTo>
                  <a:lnTo>
                    <a:pt x="1799440" y="1653593"/>
                  </a:lnTo>
                  <a:lnTo>
                    <a:pt x="1830409" y="1621966"/>
                  </a:lnTo>
                  <a:lnTo>
                    <a:pt x="1859890" y="1589087"/>
                  </a:lnTo>
                  <a:lnTo>
                    <a:pt x="1887833" y="1555004"/>
                  </a:lnTo>
                  <a:lnTo>
                    <a:pt x="1914187" y="1519763"/>
                  </a:lnTo>
                  <a:lnTo>
                    <a:pt x="1938903" y="1483411"/>
                  </a:lnTo>
                  <a:lnTo>
                    <a:pt x="1961929" y="1445995"/>
                  </a:lnTo>
                  <a:lnTo>
                    <a:pt x="1983217" y="1407562"/>
                  </a:lnTo>
                  <a:lnTo>
                    <a:pt x="2002715" y="1368160"/>
                  </a:lnTo>
                  <a:lnTo>
                    <a:pt x="2020374" y="1327835"/>
                  </a:lnTo>
                  <a:lnTo>
                    <a:pt x="2036143" y="1286633"/>
                  </a:lnTo>
                  <a:lnTo>
                    <a:pt x="2049972" y="1244603"/>
                  </a:lnTo>
                  <a:lnTo>
                    <a:pt x="2061812" y="1201791"/>
                  </a:lnTo>
                  <a:lnTo>
                    <a:pt x="2071611" y="1158244"/>
                  </a:lnTo>
                  <a:lnTo>
                    <a:pt x="2079320" y="1114009"/>
                  </a:lnTo>
                  <a:lnTo>
                    <a:pt x="2084888" y="1069133"/>
                  </a:lnTo>
                  <a:lnTo>
                    <a:pt x="2088266" y="1023663"/>
                  </a:lnTo>
                  <a:lnTo>
                    <a:pt x="2089403" y="977646"/>
                  </a:lnTo>
                  <a:lnTo>
                    <a:pt x="2088266" y="931628"/>
                  </a:lnTo>
                  <a:lnTo>
                    <a:pt x="2084888" y="886158"/>
                  </a:lnTo>
                  <a:lnTo>
                    <a:pt x="2079320" y="841282"/>
                  </a:lnTo>
                  <a:lnTo>
                    <a:pt x="2071611" y="797047"/>
                  </a:lnTo>
                  <a:lnTo>
                    <a:pt x="2061812" y="753500"/>
                  </a:lnTo>
                  <a:lnTo>
                    <a:pt x="2049972" y="710688"/>
                  </a:lnTo>
                  <a:lnTo>
                    <a:pt x="2036143" y="668658"/>
                  </a:lnTo>
                  <a:lnTo>
                    <a:pt x="2020374" y="627456"/>
                  </a:lnTo>
                  <a:lnTo>
                    <a:pt x="2002715" y="587131"/>
                  </a:lnTo>
                  <a:lnTo>
                    <a:pt x="1983217" y="547729"/>
                  </a:lnTo>
                  <a:lnTo>
                    <a:pt x="1961929" y="509296"/>
                  </a:lnTo>
                  <a:lnTo>
                    <a:pt x="1938903" y="471880"/>
                  </a:lnTo>
                  <a:lnTo>
                    <a:pt x="1914187" y="435528"/>
                  </a:lnTo>
                  <a:lnTo>
                    <a:pt x="1887833" y="400287"/>
                  </a:lnTo>
                  <a:lnTo>
                    <a:pt x="1859890" y="366204"/>
                  </a:lnTo>
                  <a:lnTo>
                    <a:pt x="1830409" y="333325"/>
                  </a:lnTo>
                  <a:lnTo>
                    <a:pt x="1799440" y="301698"/>
                  </a:lnTo>
                  <a:lnTo>
                    <a:pt x="1767033" y="271370"/>
                  </a:lnTo>
                  <a:lnTo>
                    <a:pt x="1733237" y="242387"/>
                  </a:lnTo>
                  <a:lnTo>
                    <a:pt x="1698104" y="214797"/>
                  </a:lnTo>
                  <a:lnTo>
                    <a:pt x="1661684" y="188646"/>
                  </a:lnTo>
                  <a:lnTo>
                    <a:pt x="1624026" y="163982"/>
                  </a:lnTo>
                  <a:lnTo>
                    <a:pt x="1585181" y="140852"/>
                  </a:lnTo>
                  <a:lnTo>
                    <a:pt x="1545199" y="119302"/>
                  </a:lnTo>
                  <a:lnTo>
                    <a:pt x="1504130" y="99379"/>
                  </a:lnTo>
                  <a:lnTo>
                    <a:pt x="1462024" y="81131"/>
                  </a:lnTo>
                  <a:lnTo>
                    <a:pt x="1418932" y="64605"/>
                  </a:lnTo>
                  <a:lnTo>
                    <a:pt x="1374904" y="49846"/>
                  </a:lnTo>
                  <a:lnTo>
                    <a:pt x="1329989" y="36904"/>
                  </a:lnTo>
                  <a:lnTo>
                    <a:pt x="1284238" y="25823"/>
                  </a:lnTo>
                  <a:lnTo>
                    <a:pt x="1237702" y="16652"/>
                  </a:lnTo>
                  <a:lnTo>
                    <a:pt x="1190430" y="9437"/>
                  </a:lnTo>
                  <a:lnTo>
                    <a:pt x="1142472" y="4225"/>
                  </a:lnTo>
                  <a:lnTo>
                    <a:pt x="1093879" y="1064"/>
                  </a:lnTo>
                  <a:lnTo>
                    <a:pt x="1044701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2880" y="3617975"/>
              <a:ext cx="2089785" cy="1955800"/>
            </a:xfrm>
            <a:custGeom>
              <a:avLst/>
              <a:gdLst/>
              <a:ahLst/>
              <a:cxnLst/>
              <a:rect l="l" t="t" r="r" b="b"/>
              <a:pathLst>
                <a:path w="2089785" h="1955800">
                  <a:moveTo>
                    <a:pt x="0" y="977646"/>
                  </a:moveTo>
                  <a:lnTo>
                    <a:pt x="1137" y="931628"/>
                  </a:lnTo>
                  <a:lnTo>
                    <a:pt x="4514" y="886158"/>
                  </a:lnTo>
                  <a:lnTo>
                    <a:pt x="10083" y="841282"/>
                  </a:lnTo>
                  <a:lnTo>
                    <a:pt x="17792" y="797047"/>
                  </a:lnTo>
                  <a:lnTo>
                    <a:pt x="27591" y="753500"/>
                  </a:lnTo>
                  <a:lnTo>
                    <a:pt x="39430" y="710688"/>
                  </a:lnTo>
                  <a:lnTo>
                    <a:pt x="53259" y="668658"/>
                  </a:lnTo>
                  <a:lnTo>
                    <a:pt x="69028" y="627456"/>
                  </a:lnTo>
                  <a:lnTo>
                    <a:pt x="86686" y="587131"/>
                  </a:lnTo>
                  <a:lnTo>
                    <a:pt x="106184" y="547729"/>
                  </a:lnTo>
                  <a:lnTo>
                    <a:pt x="127471" y="509296"/>
                  </a:lnTo>
                  <a:lnTo>
                    <a:pt x="150497" y="471880"/>
                  </a:lnTo>
                  <a:lnTo>
                    <a:pt x="175212" y="435528"/>
                  </a:lnTo>
                  <a:lnTo>
                    <a:pt x="201566" y="400287"/>
                  </a:lnTo>
                  <a:lnTo>
                    <a:pt x="229509" y="366204"/>
                  </a:lnTo>
                  <a:lnTo>
                    <a:pt x="258989" y="333325"/>
                  </a:lnTo>
                  <a:lnTo>
                    <a:pt x="289958" y="301698"/>
                  </a:lnTo>
                  <a:lnTo>
                    <a:pt x="322366" y="271370"/>
                  </a:lnTo>
                  <a:lnTo>
                    <a:pt x="356161" y="242387"/>
                  </a:lnTo>
                  <a:lnTo>
                    <a:pt x="391293" y="214797"/>
                  </a:lnTo>
                  <a:lnTo>
                    <a:pt x="427714" y="188646"/>
                  </a:lnTo>
                  <a:lnTo>
                    <a:pt x="465372" y="163982"/>
                  </a:lnTo>
                  <a:lnTo>
                    <a:pt x="504217" y="140852"/>
                  </a:lnTo>
                  <a:lnTo>
                    <a:pt x="544199" y="119302"/>
                  </a:lnTo>
                  <a:lnTo>
                    <a:pt x="585268" y="99379"/>
                  </a:lnTo>
                  <a:lnTo>
                    <a:pt x="627373" y="81131"/>
                  </a:lnTo>
                  <a:lnTo>
                    <a:pt x="670466" y="64605"/>
                  </a:lnTo>
                  <a:lnTo>
                    <a:pt x="714495" y="49846"/>
                  </a:lnTo>
                  <a:lnTo>
                    <a:pt x="759410" y="36904"/>
                  </a:lnTo>
                  <a:lnTo>
                    <a:pt x="805161" y="25823"/>
                  </a:lnTo>
                  <a:lnTo>
                    <a:pt x="851698" y="16652"/>
                  </a:lnTo>
                  <a:lnTo>
                    <a:pt x="898970" y="9437"/>
                  </a:lnTo>
                  <a:lnTo>
                    <a:pt x="946929" y="4225"/>
                  </a:lnTo>
                  <a:lnTo>
                    <a:pt x="995523" y="1064"/>
                  </a:lnTo>
                  <a:lnTo>
                    <a:pt x="1044701" y="0"/>
                  </a:lnTo>
                  <a:lnTo>
                    <a:pt x="1093879" y="1064"/>
                  </a:lnTo>
                  <a:lnTo>
                    <a:pt x="1142472" y="4225"/>
                  </a:lnTo>
                  <a:lnTo>
                    <a:pt x="1190430" y="9437"/>
                  </a:lnTo>
                  <a:lnTo>
                    <a:pt x="1237702" y="16652"/>
                  </a:lnTo>
                  <a:lnTo>
                    <a:pt x="1284238" y="25823"/>
                  </a:lnTo>
                  <a:lnTo>
                    <a:pt x="1329989" y="36904"/>
                  </a:lnTo>
                  <a:lnTo>
                    <a:pt x="1374904" y="49846"/>
                  </a:lnTo>
                  <a:lnTo>
                    <a:pt x="1418932" y="64605"/>
                  </a:lnTo>
                  <a:lnTo>
                    <a:pt x="1462024" y="81131"/>
                  </a:lnTo>
                  <a:lnTo>
                    <a:pt x="1504130" y="99379"/>
                  </a:lnTo>
                  <a:lnTo>
                    <a:pt x="1545199" y="119302"/>
                  </a:lnTo>
                  <a:lnTo>
                    <a:pt x="1585181" y="140852"/>
                  </a:lnTo>
                  <a:lnTo>
                    <a:pt x="1624026" y="163982"/>
                  </a:lnTo>
                  <a:lnTo>
                    <a:pt x="1661684" y="188646"/>
                  </a:lnTo>
                  <a:lnTo>
                    <a:pt x="1698104" y="214797"/>
                  </a:lnTo>
                  <a:lnTo>
                    <a:pt x="1733237" y="242387"/>
                  </a:lnTo>
                  <a:lnTo>
                    <a:pt x="1767033" y="271370"/>
                  </a:lnTo>
                  <a:lnTo>
                    <a:pt x="1799440" y="301698"/>
                  </a:lnTo>
                  <a:lnTo>
                    <a:pt x="1830409" y="333325"/>
                  </a:lnTo>
                  <a:lnTo>
                    <a:pt x="1859890" y="366204"/>
                  </a:lnTo>
                  <a:lnTo>
                    <a:pt x="1887833" y="400287"/>
                  </a:lnTo>
                  <a:lnTo>
                    <a:pt x="1914187" y="435528"/>
                  </a:lnTo>
                  <a:lnTo>
                    <a:pt x="1938903" y="471880"/>
                  </a:lnTo>
                  <a:lnTo>
                    <a:pt x="1961929" y="509296"/>
                  </a:lnTo>
                  <a:lnTo>
                    <a:pt x="1983217" y="547729"/>
                  </a:lnTo>
                  <a:lnTo>
                    <a:pt x="2002715" y="587131"/>
                  </a:lnTo>
                  <a:lnTo>
                    <a:pt x="2020374" y="627456"/>
                  </a:lnTo>
                  <a:lnTo>
                    <a:pt x="2036143" y="668658"/>
                  </a:lnTo>
                  <a:lnTo>
                    <a:pt x="2049972" y="710688"/>
                  </a:lnTo>
                  <a:lnTo>
                    <a:pt x="2061812" y="753500"/>
                  </a:lnTo>
                  <a:lnTo>
                    <a:pt x="2071611" y="797047"/>
                  </a:lnTo>
                  <a:lnTo>
                    <a:pt x="2079320" y="841282"/>
                  </a:lnTo>
                  <a:lnTo>
                    <a:pt x="2084888" y="886158"/>
                  </a:lnTo>
                  <a:lnTo>
                    <a:pt x="2088266" y="931628"/>
                  </a:lnTo>
                  <a:lnTo>
                    <a:pt x="2089403" y="977646"/>
                  </a:lnTo>
                  <a:lnTo>
                    <a:pt x="2088266" y="1023663"/>
                  </a:lnTo>
                  <a:lnTo>
                    <a:pt x="2084888" y="1069133"/>
                  </a:lnTo>
                  <a:lnTo>
                    <a:pt x="2079320" y="1114009"/>
                  </a:lnTo>
                  <a:lnTo>
                    <a:pt x="2071611" y="1158244"/>
                  </a:lnTo>
                  <a:lnTo>
                    <a:pt x="2061812" y="1201791"/>
                  </a:lnTo>
                  <a:lnTo>
                    <a:pt x="2049972" y="1244603"/>
                  </a:lnTo>
                  <a:lnTo>
                    <a:pt x="2036143" y="1286633"/>
                  </a:lnTo>
                  <a:lnTo>
                    <a:pt x="2020374" y="1327835"/>
                  </a:lnTo>
                  <a:lnTo>
                    <a:pt x="2002715" y="1368160"/>
                  </a:lnTo>
                  <a:lnTo>
                    <a:pt x="1983217" y="1407562"/>
                  </a:lnTo>
                  <a:lnTo>
                    <a:pt x="1961929" y="1445995"/>
                  </a:lnTo>
                  <a:lnTo>
                    <a:pt x="1938903" y="1483411"/>
                  </a:lnTo>
                  <a:lnTo>
                    <a:pt x="1914187" y="1519763"/>
                  </a:lnTo>
                  <a:lnTo>
                    <a:pt x="1887833" y="1555004"/>
                  </a:lnTo>
                  <a:lnTo>
                    <a:pt x="1859890" y="1589087"/>
                  </a:lnTo>
                  <a:lnTo>
                    <a:pt x="1830409" y="1621966"/>
                  </a:lnTo>
                  <a:lnTo>
                    <a:pt x="1799440" y="1653593"/>
                  </a:lnTo>
                  <a:lnTo>
                    <a:pt x="1767033" y="1683921"/>
                  </a:lnTo>
                  <a:lnTo>
                    <a:pt x="1733237" y="1712904"/>
                  </a:lnTo>
                  <a:lnTo>
                    <a:pt x="1698104" y="1740494"/>
                  </a:lnTo>
                  <a:lnTo>
                    <a:pt x="1661684" y="1766645"/>
                  </a:lnTo>
                  <a:lnTo>
                    <a:pt x="1624026" y="1791309"/>
                  </a:lnTo>
                  <a:lnTo>
                    <a:pt x="1585181" y="1814439"/>
                  </a:lnTo>
                  <a:lnTo>
                    <a:pt x="1545199" y="1835989"/>
                  </a:lnTo>
                  <a:lnTo>
                    <a:pt x="1504130" y="1855912"/>
                  </a:lnTo>
                  <a:lnTo>
                    <a:pt x="1462024" y="1874160"/>
                  </a:lnTo>
                  <a:lnTo>
                    <a:pt x="1418932" y="1890686"/>
                  </a:lnTo>
                  <a:lnTo>
                    <a:pt x="1374904" y="1905445"/>
                  </a:lnTo>
                  <a:lnTo>
                    <a:pt x="1329989" y="1918387"/>
                  </a:lnTo>
                  <a:lnTo>
                    <a:pt x="1284238" y="1929468"/>
                  </a:lnTo>
                  <a:lnTo>
                    <a:pt x="1237702" y="1938639"/>
                  </a:lnTo>
                  <a:lnTo>
                    <a:pt x="1190430" y="1945854"/>
                  </a:lnTo>
                  <a:lnTo>
                    <a:pt x="1142472" y="1951066"/>
                  </a:lnTo>
                  <a:lnTo>
                    <a:pt x="1093879" y="1954227"/>
                  </a:lnTo>
                  <a:lnTo>
                    <a:pt x="1044701" y="1955292"/>
                  </a:lnTo>
                  <a:lnTo>
                    <a:pt x="995523" y="1954227"/>
                  </a:lnTo>
                  <a:lnTo>
                    <a:pt x="946929" y="1951066"/>
                  </a:lnTo>
                  <a:lnTo>
                    <a:pt x="898970" y="1945854"/>
                  </a:lnTo>
                  <a:lnTo>
                    <a:pt x="851698" y="1938639"/>
                  </a:lnTo>
                  <a:lnTo>
                    <a:pt x="805161" y="1929468"/>
                  </a:lnTo>
                  <a:lnTo>
                    <a:pt x="759410" y="1918387"/>
                  </a:lnTo>
                  <a:lnTo>
                    <a:pt x="714495" y="1905445"/>
                  </a:lnTo>
                  <a:lnTo>
                    <a:pt x="670466" y="1890686"/>
                  </a:lnTo>
                  <a:lnTo>
                    <a:pt x="627373" y="1874160"/>
                  </a:lnTo>
                  <a:lnTo>
                    <a:pt x="585268" y="1855912"/>
                  </a:lnTo>
                  <a:lnTo>
                    <a:pt x="544199" y="1835989"/>
                  </a:lnTo>
                  <a:lnTo>
                    <a:pt x="504217" y="1814439"/>
                  </a:lnTo>
                  <a:lnTo>
                    <a:pt x="465372" y="1791309"/>
                  </a:lnTo>
                  <a:lnTo>
                    <a:pt x="427714" y="1766645"/>
                  </a:lnTo>
                  <a:lnTo>
                    <a:pt x="391293" y="1740494"/>
                  </a:lnTo>
                  <a:lnTo>
                    <a:pt x="356161" y="1712904"/>
                  </a:lnTo>
                  <a:lnTo>
                    <a:pt x="322366" y="1683921"/>
                  </a:lnTo>
                  <a:lnTo>
                    <a:pt x="289958" y="1653593"/>
                  </a:lnTo>
                  <a:lnTo>
                    <a:pt x="258989" y="1621966"/>
                  </a:lnTo>
                  <a:lnTo>
                    <a:pt x="229509" y="1589087"/>
                  </a:lnTo>
                  <a:lnTo>
                    <a:pt x="201566" y="1555004"/>
                  </a:lnTo>
                  <a:lnTo>
                    <a:pt x="175212" y="1519763"/>
                  </a:lnTo>
                  <a:lnTo>
                    <a:pt x="150497" y="1483411"/>
                  </a:lnTo>
                  <a:lnTo>
                    <a:pt x="127471" y="1445995"/>
                  </a:lnTo>
                  <a:lnTo>
                    <a:pt x="106184" y="1407562"/>
                  </a:lnTo>
                  <a:lnTo>
                    <a:pt x="86686" y="1368160"/>
                  </a:lnTo>
                  <a:lnTo>
                    <a:pt x="69028" y="1327835"/>
                  </a:lnTo>
                  <a:lnTo>
                    <a:pt x="53259" y="1286633"/>
                  </a:lnTo>
                  <a:lnTo>
                    <a:pt x="39430" y="1244603"/>
                  </a:lnTo>
                  <a:lnTo>
                    <a:pt x="27591" y="1201791"/>
                  </a:lnTo>
                  <a:lnTo>
                    <a:pt x="17792" y="1158244"/>
                  </a:lnTo>
                  <a:lnTo>
                    <a:pt x="10083" y="1114009"/>
                  </a:lnTo>
                  <a:lnTo>
                    <a:pt x="4514" y="1069133"/>
                  </a:lnTo>
                  <a:lnTo>
                    <a:pt x="1137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9462" y="3896616"/>
            <a:ext cx="79883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3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000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0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2000" u="sng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000" u="sng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243" y="4510483"/>
            <a:ext cx="126746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latin typeface="Arial"/>
                <a:cs typeface="Arial"/>
              </a:rPr>
              <a:t>The </a:t>
            </a:r>
            <a:r>
              <a:rPr sz="1600" spc="-35" dirty="0">
                <a:latin typeface="Arial"/>
                <a:cs typeface="Arial"/>
              </a:rPr>
              <a:t>quantity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of  </a:t>
            </a:r>
            <a:r>
              <a:rPr sz="1600" spc="-80" dirty="0">
                <a:latin typeface="Arial"/>
                <a:cs typeface="Arial"/>
              </a:rPr>
              <a:t>generated </a:t>
            </a:r>
            <a:r>
              <a:rPr sz="1600" spc="-90" dirty="0">
                <a:latin typeface="Arial"/>
                <a:cs typeface="Arial"/>
              </a:rPr>
              <a:t>and  </a:t>
            </a:r>
            <a:r>
              <a:rPr sz="1600" spc="-65" dirty="0">
                <a:latin typeface="Arial"/>
                <a:cs typeface="Arial"/>
              </a:rPr>
              <a:t>stored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48711" y="3611879"/>
            <a:ext cx="2042160" cy="1967864"/>
            <a:chOff x="2648711" y="3611879"/>
            <a:chExt cx="2042160" cy="1967864"/>
          </a:xfrm>
        </p:grpSpPr>
        <p:sp>
          <p:nvSpPr>
            <p:cNvPr id="10" name="object 10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1014983" y="0"/>
                  </a:moveTo>
                  <a:lnTo>
                    <a:pt x="965805" y="1127"/>
                  </a:lnTo>
                  <a:lnTo>
                    <a:pt x="917231" y="4475"/>
                  </a:lnTo>
                  <a:lnTo>
                    <a:pt x="869314" y="9994"/>
                  </a:lnTo>
                  <a:lnTo>
                    <a:pt x="822108" y="17630"/>
                  </a:lnTo>
                  <a:lnTo>
                    <a:pt x="775666" y="27334"/>
                  </a:lnTo>
                  <a:lnTo>
                    <a:pt x="730040" y="39054"/>
                  </a:lnTo>
                  <a:lnTo>
                    <a:pt x="685284" y="52738"/>
                  </a:lnTo>
                  <a:lnTo>
                    <a:pt x="641452" y="68336"/>
                  </a:lnTo>
                  <a:lnTo>
                    <a:pt x="598596" y="85796"/>
                  </a:lnTo>
                  <a:lnTo>
                    <a:pt x="556769" y="105067"/>
                  </a:lnTo>
                  <a:lnTo>
                    <a:pt x="516025" y="126098"/>
                  </a:lnTo>
                  <a:lnTo>
                    <a:pt x="476417" y="148838"/>
                  </a:lnTo>
                  <a:lnTo>
                    <a:pt x="437998" y="173234"/>
                  </a:lnTo>
                  <a:lnTo>
                    <a:pt x="400821" y="199237"/>
                  </a:lnTo>
                  <a:lnTo>
                    <a:pt x="364939" y="226794"/>
                  </a:lnTo>
                  <a:lnTo>
                    <a:pt x="330406" y="255855"/>
                  </a:lnTo>
                  <a:lnTo>
                    <a:pt x="297275" y="286369"/>
                  </a:lnTo>
                  <a:lnTo>
                    <a:pt x="265598" y="318283"/>
                  </a:lnTo>
                  <a:lnTo>
                    <a:pt x="235429" y="351547"/>
                  </a:lnTo>
                  <a:lnTo>
                    <a:pt x="206821" y="386110"/>
                  </a:lnTo>
                  <a:lnTo>
                    <a:pt x="179828" y="421920"/>
                  </a:lnTo>
                  <a:lnTo>
                    <a:pt x="154502" y="458926"/>
                  </a:lnTo>
                  <a:lnTo>
                    <a:pt x="130897" y="497077"/>
                  </a:lnTo>
                  <a:lnTo>
                    <a:pt x="109065" y="536322"/>
                  </a:lnTo>
                  <a:lnTo>
                    <a:pt x="89060" y="576609"/>
                  </a:lnTo>
                  <a:lnTo>
                    <a:pt x="70935" y="617888"/>
                  </a:lnTo>
                  <a:lnTo>
                    <a:pt x="54744" y="660106"/>
                  </a:lnTo>
                  <a:lnTo>
                    <a:pt x="40539" y="703212"/>
                  </a:lnTo>
                  <a:lnTo>
                    <a:pt x="28373" y="747157"/>
                  </a:lnTo>
                  <a:lnTo>
                    <a:pt x="18301" y="791887"/>
                  </a:lnTo>
                  <a:lnTo>
                    <a:pt x="10374" y="837352"/>
                  </a:lnTo>
                  <a:lnTo>
                    <a:pt x="4646" y="883501"/>
                  </a:lnTo>
                  <a:lnTo>
                    <a:pt x="1170" y="930283"/>
                  </a:lnTo>
                  <a:lnTo>
                    <a:pt x="0" y="977646"/>
                  </a:lnTo>
                  <a:lnTo>
                    <a:pt x="1170" y="1025008"/>
                  </a:lnTo>
                  <a:lnTo>
                    <a:pt x="4646" y="1071790"/>
                  </a:lnTo>
                  <a:lnTo>
                    <a:pt x="10374" y="1117939"/>
                  </a:lnTo>
                  <a:lnTo>
                    <a:pt x="18301" y="1163404"/>
                  </a:lnTo>
                  <a:lnTo>
                    <a:pt x="28373" y="1208134"/>
                  </a:lnTo>
                  <a:lnTo>
                    <a:pt x="40539" y="1252079"/>
                  </a:lnTo>
                  <a:lnTo>
                    <a:pt x="54744" y="1295185"/>
                  </a:lnTo>
                  <a:lnTo>
                    <a:pt x="70935" y="1337403"/>
                  </a:lnTo>
                  <a:lnTo>
                    <a:pt x="89060" y="1378682"/>
                  </a:lnTo>
                  <a:lnTo>
                    <a:pt x="109065" y="1418969"/>
                  </a:lnTo>
                  <a:lnTo>
                    <a:pt x="130897" y="1458214"/>
                  </a:lnTo>
                  <a:lnTo>
                    <a:pt x="154502" y="1496365"/>
                  </a:lnTo>
                  <a:lnTo>
                    <a:pt x="179828" y="1533371"/>
                  </a:lnTo>
                  <a:lnTo>
                    <a:pt x="206821" y="1569181"/>
                  </a:lnTo>
                  <a:lnTo>
                    <a:pt x="235429" y="1603744"/>
                  </a:lnTo>
                  <a:lnTo>
                    <a:pt x="265598" y="1637008"/>
                  </a:lnTo>
                  <a:lnTo>
                    <a:pt x="297275" y="1668922"/>
                  </a:lnTo>
                  <a:lnTo>
                    <a:pt x="330406" y="1699436"/>
                  </a:lnTo>
                  <a:lnTo>
                    <a:pt x="364939" y="1728497"/>
                  </a:lnTo>
                  <a:lnTo>
                    <a:pt x="400821" y="1756054"/>
                  </a:lnTo>
                  <a:lnTo>
                    <a:pt x="437998" y="1782057"/>
                  </a:lnTo>
                  <a:lnTo>
                    <a:pt x="476417" y="1806453"/>
                  </a:lnTo>
                  <a:lnTo>
                    <a:pt x="516025" y="1829193"/>
                  </a:lnTo>
                  <a:lnTo>
                    <a:pt x="556769" y="1850224"/>
                  </a:lnTo>
                  <a:lnTo>
                    <a:pt x="598596" y="1869495"/>
                  </a:lnTo>
                  <a:lnTo>
                    <a:pt x="641452" y="1886955"/>
                  </a:lnTo>
                  <a:lnTo>
                    <a:pt x="685284" y="1902553"/>
                  </a:lnTo>
                  <a:lnTo>
                    <a:pt x="730040" y="1916237"/>
                  </a:lnTo>
                  <a:lnTo>
                    <a:pt x="775666" y="1927957"/>
                  </a:lnTo>
                  <a:lnTo>
                    <a:pt x="822108" y="1937661"/>
                  </a:lnTo>
                  <a:lnTo>
                    <a:pt x="869314" y="1945297"/>
                  </a:lnTo>
                  <a:lnTo>
                    <a:pt x="917231" y="1950816"/>
                  </a:lnTo>
                  <a:lnTo>
                    <a:pt x="965805" y="1954164"/>
                  </a:lnTo>
                  <a:lnTo>
                    <a:pt x="1014983" y="1955292"/>
                  </a:lnTo>
                  <a:lnTo>
                    <a:pt x="1064162" y="1954164"/>
                  </a:lnTo>
                  <a:lnTo>
                    <a:pt x="1112736" y="1950816"/>
                  </a:lnTo>
                  <a:lnTo>
                    <a:pt x="1160653" y="1945297"/>
                  </a:lnTo>
                  <a:lnTo>
                    <a:pt x="1207859" y="1937661"/>
                  </a:lnTo>
                  <a:lnTo>
                    <a:pt x="1254301" y="1927957"/>
                  </a:lnTo>
                  <a:lnTo>
                    <a:pt x="1299927" y="1916237"/>
                  </a:lnTo>
                  <a:lnTo>
                    <a:pt x="1344683" y="1902553"/>
                  </a:lnTo>
                  <a:lnTo>
                    <a:pt x="1388515" y="1886955"/>
                  </a:lnTo>
                  <a:lnTo>
                    <a:pt x="1431371" y="1869495"/>
                  </a:lnTo>
                  <a:lnTo>
                    <a:pt x="1473198" y="1850224"/>
                  </a:lnTo>
                  <a:lnTo>
                    <a:pt x="1513942" y="1829193"/>
                  </a:lnTo>
                  <a:lnTo>
                    <a:pt x="1553550" y="1806453"/>
                  </a:lnTo>
                  <a:lnTo>
                    <a:pt x="1591969" y="1782057"/>
                  </a:lnTo>
                  <a:lnTo>
                    <a:pt x="1629146" y="1756054"/>
                  </a:lnTo>
                  <a:lnTo>
                    <a:pt x="1665028" y="1728497"/>
                  </a:lnTo>
                  <a:lnTo>
                    <a:pt x="1699561" y="1699436"/>
                  </a:lnTo>
                  <a:lnTo>
                    <a:pt x="1732692" y="1668922"/>
                  </a:lnTo>
                  <a:lnTo>
                    <a:pt x="1764369" y="1637008"/>
                  </a:lnTo>
                  <a:lnTo>
                    <a:pt x="1794538" y="1603744"/>
                  </a:lnTo>
                  <a:lnTo>
                    <a:pt x="1823146" y="1569181"/>
                  </a:lnTo>
                  <a:lnTo>
                    <a:pt x="1850139" y="1533371"/>
                  </a:lnTo>
                  <a:lnTo>
                    <a:pt x="1875465" y="1496365"/>
                  </a:lnTo>
                  <a:lnTo>
                    <a:pt x="1899070" y="1458214"/>
                  </a:lnTo>
                  <a:lnTo>
                    <a:pt x="1920902" y="1418969"/>
                  </a:lnTo>
                  <a:lnTo>
                    <a:pt x="1940907" y="1378682"/>
                  </a:lnTo>
                  <a:lnTo>
                    <a:pt x="1959032" y="1337403"/>
                  </a:lnTo>
                  <a:lnTo>
                    <a:pt x="1975223" y="1295185"/>
                  </a:lnTo>
                  <a:lnTo>
                    <a:pt x="1989428" y="1252079"/>
                  </a:lnTo>
                  <a:lnTo>
                    <a:pt x="2001594" y="1208134"/>
                  </a:lnTo>
                  <a:lnTo>
                    <a:pt x="2011666" y="1163404"/>
                  </a:lnTo>
                  <a:lnTo>
                    <a:pt x="2019593" y="1117939"/>
                  </a:lnTo>
                  <a:lnTo>
                    <a:pt x="2025321" y="1071790"/>
                  </a:lnTo>
                  <a:lnTo>
                    <a:pt x="2028797" y="1025008"/>
                  </a:lnTo>
                  <a:lnTo>
                    <a:pt x="2029968" y="977646"/>
                  </a:lnTo>
                  <a:lnTo>
                    <a:pt x="2028797" y="930283"/>
                  </a:lnTo>
                  <a:lnTo>
                    <a:pt x="2025321" y="883501"/>
                  </a:lnTo>
                  <a:lnTo>
                    <a:pt x="2019593" y="837352"/>
                  </a:lnTo>
                  <a:lnTo>
                    <a:pt x="2011666" y="791887"/>
                  </a:lnTo>
                  <a:lnTo>
                    <a:pt x="2001594" y="747157"/>
                  </a:lnTo>
                  <a:lnTo>
                    <a:pt x="1989428" y="703212"/>
                  </a:lnTo>
                  <a:lnTo>
                    <a:pt x="1975223" y="660106"/>
                  </a:lnTo>
                  <a:lnTo>
                    <a:pt x="1959032" y="617888"/>
                  </a:lnTo>
                  <a:lnTo>
                    <a:pt x="1940907" y="576609"/>
                  </a:lnTo>
                  <a:lnTo>
                    <a:pt x="1920902" y="536322"/>
                  </a:lnTo>
                  <a:lnTo>
                    <a:pt x="1899070" y="497077"/>
                  </a:lnTo>
                  <a:lnTo>
                    <a:pt x="1875465" y="458926"/>
                  </a:lnTo>
                  <a:lnTo>
                    <a:pt x="1850139" y="421920"/>
                  </a:lnTo>
                  <a:lnTo>
                    <a:pt x="1823146" y="386110"/>
                  </a:lnTo>
                  <a:lnTo>
                    <a:pt x="1794538" y="351547"/>
                  </a:lnTo>
                  <a:lnTo>
                    <a:pt x="1764369" y="318283"/>
                  </a:lnTo>
                  <a:lnTo>
                    <a:pt x="1732692" y="286369"/>
                  </a:lnTo>
                  <a:lnTo>
                    <a:pt x="1699561" y="255855"/>
                  </a:lnTo>
                  <a:lnTo>
                    <a:pt x="1665028" y="226794"/>
                  </a:lnTo>
                  <a:lnTo>
                    <a:pt x="1629146" y="199237"/>
                  </a:lnTo>
                  <a:lnTo>
                    <a:pt x="1591969" y="173234"/>
                  </a:lnTo>
                  <a:lnTo>
                    <a:pt x="1553550" y="148838"/>
                  </a:lnTo>
                  <a:lnTo>
                    <a:pt x="1513942" y="126098"/>
                  </a:lnTo>
                  <a:lnTo>
                    <a:pt x="1473198" y="105067"/>
                  </a:lnTo>
                  <a:lnTo>
                    <a:pt x="1431371" y="85796"/>
                  </a:lnTo>
                  <a:lnTo>
                    <a:pt x="1388515" y="68336"/>
                  </a:lnTo>
                  <a:lnTo>
                    <a:pt x="1344683" y="52738"/>
                  </a:lnTo>
                  <a:lnTo>
                    <a:pt x="1299927" y="39054"/>
                  </a:lnTo>
                  <a:lnTo>
                    <a:pt x="1254301" y="27334"/>
                  </a:lnTo>
                  <a:lnTo>
                    <a:pt x="1207859" y="17630"/>
                  </a:lnTo>
                  <a:lnTo>
                    <a:pt x="1160653" y="9994"/>
                  </a:lnTo>
                  <a:lnTo>
                    <a:pt x="1112736" y="4475"/>
                  </a:lnTo>
                  <a:lnTo>
                    <a:pt x="1064162" y="1127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54807" y="3617975"/>
              <a:ext cx="2030095" cy="1955800"/>
            </a:xfrm>
            <a:custGeom>
              <a:avLst/>
              <a:gdLst/>
              <a:ahLst/>
              <a:cxnLst/>
              <a:rect l="l" t="t" r="r" b="b"/>
              <a:pathLst>
                <a:path w="2030095" h="1955800">
                  <a:moveTo>
                    <a:pt x="0" y="977646"/>
                  </a:moveTo>
                  <a:lnTo>
                    <a:pt x="1170" y="930283"/>
                  </a:lnTo>
                  <a:lnTo>
                    <a:pt x="4646" y="883501"/>
                  </a:lnTo>
                  <a:lnTo>
                    <a:pt x="10374" y="837352"/>
                  </a:lnTo>
                  <a:lnTo>
                    <a:pt x="18301" y="791887"/>
                  </a:lnTo>
                  <a:lnTo>
                    <a:pt x="28373" y="747157"/>
                  </a:lnTo>
                  <a:lnTo>
                    <a:pt x="40539" y="703212"/>
                  </a:lnTo>
                  <a:lnTo>
                    <a:pt x="54744" y="660106"/>
                  </a:lnTo>
                  <a:lnTo>
                    <a:pt x="70935" y="617888"/>
                  </a:lnTo>
                  <a:lnTo>
                    <a:pt x="89060" y="576609"/>
                  </a:lnTo>
                  <a:lnTo>
                    <a:pt x="109065" y="536322"/>
                  </a:lnTo>
                  <a:lnTo>
                    <a:pt x="130897" y="497077"/>
                  </a:lnTo>
                  <a:lnTo>
                    <a:pt x="154502" y="458926"/>
                  </a:lnTo>
                  <a:lnTo>
                    <a:pt x="179828" y="421920"/>
                  </a:lnTo>
                  <a:lnTo>
                    <a:pt x="206821" y="386110"/>
                  </a:lnTo>
                  <a:lnTo>
                    <a:pt x="235429" y="351547"/>
                  </a:lnTo>
                  <a:lnTo>
                    <a:pt x="265598" y="318283"/>
                  </a:lnTo>
                  <a:lnTo>
                    <a:pt x="297275" y="286369"/>
                  </a:lnTo>
                  <a:lnTo>
                    <a:pt x="330406" y="255855"/>
                  </a:lnTo>
                  <a:lnTo>
                    <a:pt x="364939" y="226794"/>
                  </a:lnTo>
                  <a:lnTo>
                    <a:pt x="400821" y="199237"/>
                  </a:lnTo>
                  <a:lnTo>
                    <a:pt x="437998" y="173234"/>
                  </a:lnTo>
                  <a:lnTo>
                    <a:pt x="476417" y="148838"/>
                  </a:lnTo>
                  <a:lnTo>
                    <a:pt x="516025" y="126098"/>
                  </a:lnTo>
                  <a:lnTo>
                    <a:pt x="556769" y="105067"/>
                  </a:lnTo>
                  <a:lnTo>
                    <a:pt x="598596" y="85796"/>
                  </a:lnTo>
                  <a:lnTo>
                    <a:pt x="641452" y="68336"/>
                  </a:lnTo>
                  <a:lnTo>
                    <a:pt x="685284" y="52738"/>
                  </a:lnTo>
                  <a:lnTo>
                    <a:pt x="730040" y="39054"/>
                  </a:lnTo>
                  <a:lnTo>
                    <a:pt x="775666" y="27334"/>
                  </a:lnTo>
                  <a:lnTo>
                    <a:pt x="822108" y="17630"/>
                  </a:lnTo>
                  <a:lnTo>
                    <a:pt x="869314" y="9994"/>
                  </a:lnTo>
                  <a:lnTo>
                    <a:pt x="917231" y="4475"/>
                  </a:lnTo>
                  <a:lnTo>
                    <a:pt x="965805" y="1127"/>
                  </a:lnTo>
                  <a:lnTo>
                    <a:pt x="1014983" y="0"/>
                  </a:lnTo>
                  <a:lnTo>
                    <a:pt x="1064162" y="1127"/>
                  </a:lnTo>
                  <a:lnTo>
                    <a:pt x="1112736" y="4475"/>
                  </a:lnTo>
                  <a:lnTo>
                    <a:pt x="1160653" y="9994"/>
                  </a:lnTo>
                  <a:lnTo>
                    <a:pt x="1207859" y="17630"/>
                  </a:lnTo>
                  <a:lnTo>
                    <a:pt x="1254301" y="27334"/>
                  </a:lnTo>
                  <a:lnTo>
                    <a:pt x="1299927" y="39054"/>
                  </a:lnTo>
                  <a:lnTo>
                    <a:pt x="1344683" y="52738"/>
                  </a:lnTo>
                  <a:lnTo>
                    <a:pt x="1388515" y="68336"/>
                  </a:lnTo>
                  <a:lnTo>
                    <a:pt x="1431371" y="85796"/>
                  </a:lnTo>
                  <a:lnTo>
                    <a:pt x="1473198" y="105067"/>
                  </a:lnTo>
                  <a:lnTo>
                    <a:pt x="1513942" y="126098"/>
                  </a:lnTo>
                  <a:lnTo>
                    <a:pt x="1553550" y="148838"/>
                  </a:lnTo>
                  <a:lnTo>
                    <a:pt x="1591969" y="173234"/>
                  </a:lnTo>
                  <a:lnTo>
                    <a:pt x="1629146" y="199237"/>
                  </a:lnTo>
                  <a:lnTo>
                    <a:pt x="1665028" y="226794"/>
                  </a:lnTo>
                  <a:lnTo>
                    <a:pt x="1699561" y="255855"/>
                  </a:lnTo>
                  <a:lnTo>
                    <a:pt x="1732692" y="286369"/>
                  </a:lnTo>
                  <a:lnTo>
                    <a:pt x="1764369" y="318283"/>
                  </a:lnTo>
                  <a:lnTo>
                    <a:pt x="1794538" y="351547"/>
                  </a:lnTo>
                  <a:lnTo>
                    <a:pt x="1823146" y="386110"/>
                  </a:lnTo>
                  <a:lnTo>
                    <a:pt x="1850139" y="421920"/>
                  </a:lnTo>
                  <a:lnTo>
                    <a:pt x="1875465" y="458926"/>
                  </a:lnTo>
                  <a:lnTo>
                    <a:pt x="1899070" y="497077"/>
                  </a:lnTo>
                  <a:lnTo>
                    <a:pt x="1920902" y="536322"/>
                  </a:lnTo>
                  <a:lnTo>
                    <a:pt x="1940907" y="576609"/>
                  </a:lnTo>
                  <a:lnTo>
                    <a:pt x="1959032" y="617888"/>
                  </a:lnTo>
                  <a:lnTo>
                    <a:pt x="1975223" y="660106"/>
                  </a:lnTo>
                  <a:lnTo>
                    <a:pt x="1989428" y="703212"/>
                  </a:lnTo>
                  <a:lnTo>
                    <a:pt x="2001594" y="747157"/>
                  </a:lnTo>
                  <a:lnTo>
                    <a:pt x="2011666" y="791887"/>
                  </a:lnTo>
                  <a:lnTo>
                    <a:pt x="2019593" y="837352"/>
                  </a:lnTo>
                  <a:lnTo>
                    <a:pt x="2025321" y="883501"/>
                  </a:lnTo>
                  <a:lnTo>
                    <a:pt x="2028797" y="930283"/>
                  </a:lnTo>
                  <a:lnTo>
                    <a:pt x="2029968" y="977646"/>
                  </a:lnTo>
                  <a:lnTo>
                    <a:pt x="2028797" y="1025008"/>
                  </a:lnTo>
                  <a:lnTo>
                    <a:pt x="2025321" y="1071790"/>
                  </a:lnTo>
                  <a:lnTo>
                    <a:pt x="2019593" y="1117939"/>
                  </a:lnTo>
                  <a:lnTo>
                    <a:pt x="2011666" y="1163404"/>
                  </a:lnTo>
                  <a:lnTo>
                    <a:pt x="2001594" y="1208134"/>
                  </a:lnTo>
                  <a:lnTo>
                    <a:pt x="1989428" y="1252079"/>
                  </a:lnTo>
                  <a:lnTo>
                    <a:pt x="1975223" y="1295185"/>
                  </a:lnTo>
                  <a:lnTo>
                    <a:pt x="1959032" y="1337403"/>
                  </a:lnTo>
                  <a:lnTo>
                    <a:pt x="1940907" y="1378682"/>
                  </a:lnTo>
                  <a:lnTo>
                    <a:pt x="1920902" y="1418969"/>
                  </a:lnTo>
                  <a:lnTo>
                    <a:pt x="1899070" y="1458214"/>
                  </a:lnTo>
                  <a:lnTo>
                    <a:pt x="1875465" y="1496365"/>
                  </a:lnTo>
                  <a:lnTo>
                    <a:pt x="1850139" y="1533371"/>
                  </a:lnTo>
                  <a:lnTo>
                    <a:pt x="1823146" y="1569181"/>
                  </a:lnTo>
                  <a:lnTo>
                    <a:pt x="1794538" y="1603744"/>
                  </a:lnTo>
                  <a:lnTo>
                    <a:pt x="1764369" y="1637008"/>
                  </a:lnTo>
                  <a:lnTo>
                    <a:pt x="1732692" y="1668922"/>
                  </a:lnTo>
                  <a:lnTo>
                    <a:pt x="1699561" y="1699436"/>
                  </a:lnTo>
                  <a:lnTo>
                    <a:pt x="1665028" y="1728497"/>
                  </a:lnTo>
                  <a:lnTo>
                    <a:pt x="1629146" y="1756054"/>
                  </a:lnTo>
                  <a:lnTo>
                    <a:pt x="1591969" y="1782057"/>
                  </a:lnTo>
                  <a:lnTo>
                    <a:pt x="1553550" y="1806453"/>
                  </a:lnTo>
                  <a:lnTo>
                    <a:pt x="1513942" y="1829193"/>
                  </a:lnTo>
                  <a:lnTo>
                    <a:pt x="1473198" y="1850224"/>
                  </a:lnTo>
                  <a:lnTo>
                    <a:pt x="1431371" y="1869495"/>
                  </a:lnTo>
                  <a:lnTo>
                    <a:pt x="1388515" y="1886955"/>
                  </a:lnTo>
                  <a:lnTo>
                    <a:pt x="1344683" y="1902553"/>
                  </a:lnTo>
                  <a:lnTo>
                    <a:pt x="1299927" y="1916237"/>
                  </a:lnTo>
                  <a:lnTo>
                    <a:pt x="1254301" y="1927957"/>
                  </a:lnTo>
                  <a:lnTo>
                    <a:pt x="1207859" y="1937661"/>
                  </a:lnTo>
                  <a:lnTo>
                    <a:pt x="1160653" y="1945297"/>
                  </a:lnTo>
                  <a:lnTo>
                    <a:pt x="1112736" y="1950816"/>
                  </a:lnTo>
                  <a:lnTo>
                    <a:pt x="1064162" y="1954164"/>
                  </a:lnTo>
                  <a:lnTo>
                    <a:pt x="1014983" y="1955292"/>
                  </a:lnTo>
                  <a:lnTo>
                    <a:pt x="965805" y="1954164"/>
                  </a:lnTo>
                  <a:lnTo>
                    <a:pt x="917231" y="1950816"/>
                  </a:lnTo>
                  <a:lnTo>
                    <a:pt x="869314" y="1945297"/>
                  </a:lnTo>
                  <a:lnTo>
                    <a:pt x="822108" y="1937661"/>
                  </a:lnTo>
                  <a:lnTo>
                    <a:pt x="775666" y="1927957"/>
                  </a:lnTo>
                  <a:lnTo>
                    <a:pt x="730040" y="1916237"/>
                  </a:lnTo>
                  <a:lnTo>
                    <a:pt x="685284" y="1902553"/>
                  </a:lnTo>
                  <a:lnTo>
                    <a:pt x="641452" y="1886955"/>
                  </a:lnTo>
                  <a:lnTo>
                    <a:pt x="598596" y="1869495"/>
                  </a:lnTo>
                  <a:lnTo>
                    <a:pt x="556769" y="1850224"/>
                  </a:lnTo>
                  <a:lnTo>
                    <a:pt x="516025" y="1829193"/>
                  </a:lnTo>
                  <a:lnTo>
                    <a:pt x="476417" y="1806453"/>
                  </a:lnTo>
                  <a:lnTo>
                    <a:pt x="437998" y="1782057"/>
                  </a:lnTo>
                  <a:lnTo>
                    <a:pt x="400821" y="1756054"/>
                  </a:lnTo>
                  <a:lnTo>
                    <a:pt x="364939" y="1728497"/>
                  </a:lnTo>
                  <a:lnTo>
                    <a:pt x="330406" y="1699436"/>
                  </a:lnTo>
                  <a:lnTo>
                    <a:pt x="297275" y="1668922"/>
                  </a:lnTo>
                  <a:lnTo>
                    <a:pt x="265598" y="1637008"/>
                  </a:lnTo>
                  <a:lnTo>
                    <a:pt x="235429" y="1603744"/>
                  </a:lnTo>
                  <a:lnTo>
                    <a:pt x="206821" y="1569181"/>
                  </a:lnTo>
                  <a:lnTo>
                    <a:pt x="179828" y="1533371"/>
                  </a:lnTo>
                  <a:lnTo>
                    <a:pt x="154502" y="1496365"/>
                  </a:lnTo>
                  <a:lnTo>
                    <a:pt x="130897" y="1458214"/>
                  </a:lnTo>
                  <a:lnTo>
                    <a:pt x="109065" y="1418969"/>
                  </a:lnTo>
                  <a:lnTo>
                    <a:pt x="89060" y="1378682"/>
                  </a:lnTo>
                  <a:lnTo>
                    <a:pt x="70935" y="1337403"/>
                  </a:lnTo>
                  <a:lnTo>
                    <a:pt x="54744" y="1295185"/>
                  </a:lnTo>
                  <a:lnTo>
                    <a:pt x="40539" y="1252079"/>
                  </a:lnTo>
                  <a:lnTo>
                    <a:pt x="28373" y="1208134"/>
                  </a:lnTo>
                  <a:lnTo>
                    <a:pt x="18301" y="1163404"/>
                  </a:lnTo>
                  <a:lnTo>
                    <a:pt x="10374" y="1117939"/>
                  </a:lnTo>
                  <a:lnTo>
                    <a:pt x="4646" y="1071790"/>
                  </a:lnTo>
                  <a:lnTo>
                    <a:pt x="1170" y="1025008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06827" y="3896616"/>
            <a:ext cx="7289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3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000" u="sng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00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2000" u="sng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0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000" u="sng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20644" y="4510482"/>
            <a:ext cx="109728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1600" spc="-125" dirty="0">
                <a:latin typeface="Arial"/>
                <a:cs typeface="Arial"/>
              </a:rPr>
              <a:t>The </a:t>
            </a:r>
            <a:r>
              <a:rPr sz="1600" spc="-45" dirty="0">
                <a:latin typeface="Arial"/>
                <a:cs typeface="Arial"/>
              </a:rPr>
              <a:t>type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and  </a:t>
            </a:r>
            <a:r>
              <a:rPr sz="1600" spc="-50" dirty="0">
                <a:latin typeface="Arial"/>
                <a:cs typeface="Arial"/>
              </a:rPr>
              <a:t>nature </a:t>
            </a:r>
            <a:r>
              <a:rPr sz="1600" spc="-20" dirty="0">
                <a:latin typeface="Arial"/>
                <a:cs typeface="Arial"/>
              </a:rPr>
              <a:t>of</a:t>
            </a:r>
            <a:r>
              <a:rPr sz="1600" spc="-17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the 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79493" y="3611879"/>
            <a:ext cx="2135505" cy="1967864"/>
            <a:chOff x="5079491" y="3611879"/>
            <a:chExt cx="2135505" cy="1967864"/>
          </a:xfrm>
        </p:grpSpPr>
        <p:sp>
          <p:nvSpPr>
            <p:cNvPr id="15" name="object 15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1061465" y="0"/>
                  </a:moveTo>
                  <a:lnTo>
                    <a:pt x="1011497" y="1064"/>
                  </a:lnTo>
                  <a:lnTo>
                    <a:pt x="962124" y="4225"/>
                  </a:lnTo>
                  <a:lnTo>
                    <a:pt x="913396" y="9437"/>
                  </a:lnTo>
                  <a:lnTo>
                    <a:pt x="865365" y="16652"/>
                  </a:lnTo>
                  <a:lnTo>
                    <a:pt x="818081" y="25823"/>
                  </a:lnTo>
                  <a:lnTo>
                    <a:pt x="771596" y="36904"/>
                  </a:lnTo>
                  <a:lnTo>
                    <a:pt x="725960" y="49846"/>
                  </a:lnTo>
                  <a:lnTo>
                    <a:pt x="681225" y="64605"/>
                  </a:lnTo>
                  <a:lnTo>
                    <a:pt x="637441" y="81131"/>
                  </a:lnTo>
                  <a:lnTo>
                    <a:pt x="594659" y="99379"/>
                  </a:lnTo>
                  <a:lnTo>
                    <a:pt x="552931" y="119302"/>
                  </a:lnTo>
                  <a:lnTo>
                    <a:pt x="512308" y="140852"/>
                  </a:lnTo>
                  <a:lnTo>
                    <a:pt x="472839" y="163982"/>
                  </a:lnTo>
                  <a:lnTo>
                    <a:pt x="434577" y="188646"/>
                  </a:lnTo>
                  <a:lnTo>
                    <a:pt x="397572" y="214797"/>
                  </a:lnTo>
                  <a:lnTo>
                    <a:pt x="361876" y="242387"/>
                  </a:lnTo>
                  <a:lnTo>
                    <a:pt x="327539" y="271370"/>
                  </a:lnTo>
                  <a:lnTo>
                    <a:pt x="294611" y="301698"/>
                  </a:lnTo>
                  <a:lnTo>
                    <a:pt x="263145" y="333325"/>
                  </a:lnTo>
                  <a:lnTo>
                    <a:pt x="233191" y="366204"/>
                  </a:lnTo>
                  <a:lnTo>
                    <a:pt x="204801" y="400287"/>
                  </a:lnTo>
                  <a:lnTo>
                    <a:pt x="178024" y="435528"/>
                  </a:lnTo>
                  <a:lnTo>
                    <a:pt x="152912" y="471880"/>
                  </a:lnTo>
                  <a:lnTo>
                    <a:pt x="129517" y="509296"/>
                  </a:lnTo>
                  <a:lnTo>
                    <a:pt x="107888" y="547729"/>
                  </a:lnTo>
                  <a:lnTo>
                    <a:pt x="88077" y="587131"/>
                  </a:lnTo>
                  <a:lnTo>
                    <a:pt x="70136" y="627456"/>
                  </a:lnTo>
                  <a:lnTo>
                    <a:pt x="54114" y="668658"/>
                  </a:lnTo>
                  <a:lnTo>
                    <a:pt x="40063" y="710688"/>
                  </a:lnTo>
                  <a:lnTo>
                    <a:pt x="28034" y="753500"/>
                  </a:lnTo>
                  <a:lnTo>
                    <a:pt x="18077" y="797047"/>
                  </a:lnTo>
                  <a:lnTo>
                    <a:pt x="10245" y="841282"/>
                  </a:lnTo>
                  <a:lnTo>
                    <a:pt x="4587" y="886158"/>
                  </a:lnTo>
                  <a:lnTo>
                    <a:pt x="1155" y="931628"/>
                  </a:lnTo>
                  <a:lnTo>
                    <a:pt x="0" y="977646"/>
                  </a:lnTo>
                  <a:lnTo>
                    <a:pt x="1155" y="1023663"/>
                  </a:lnTo>
                  <a:lnTo>
                    <a:pt x="4587" y="1069133"/>
                  </a:lnTo>
                  <a:lnTo>
                    <a:pt x="10245" y="1114009"/>
                  </a:lnTo>
                  <a:lnTo>
                    <a:pt x="18077" y="1158244"/>
                  </a:lnTo>
                  <a:lnTo>
                    <a:pt x="28034" y="1201791"/>
                  </a:lnTo>
                  <a:lnTo>
                    <a:pt x="40063" y="1244603"/>
                  </a:lnTo>
                  <a:lnTo>
                    <a:pt x="54114" y="1286633"/>
                  </a:lnTo>
                  <a:lnTo>
                    <a:pt x="70136" y="1327835"/>
                  </a:lnTo>
                  <a:lnTo>
                    <a:pt x="88077" y="1368160"/>
                  </a:lnTo>
                  <a:lnTo>
                    <a:pt x="107888" y="1407562"/>
                  </a:lnTo>
                  <a:lnTo>
                    <a:pt x="129517" y="1445995"/>
                  </a:lnTo>
                  <a:lnTo>
                    <a:pt x="152912" y="1483411"/>
                  </a:lnTo>
                  <a:lnTo>
                    <a:pt x="178024" y="1519763"/>
                  </a:lnTo>
                  <a:lnTo>
                    <a:pt x="204801" y="1555004"/>
                  </a:lnTo>
                  <a:lnTo>
                    <a:pt x="233191" y="1589087"/>
                  </a:lnTo>
                  <a:lnTo>
                    <a:pt x="263145" y="1621966"/>
                  </a:lnTo>
                  <a:lnTo>
                    <a:pt x="294611" y="1653593"/>
                  </a:lnTo>
                  <a:lnTo>
                    <a:pt x="327539" y="1683921"/>
                  </a:lnTo>
                  <a:lnTo>
                    <a:pt x="361876" y="1712904"/>
                  </a:lnTo>
                  <a:lnTo>
                    <a:pt x="397572" y="1740494"/>
                  </a:lnTo>
                  <a:lnTo>
                    <a:pt x="434577" y="1766645"/>
                  </a:lnTo>
                  <a:lnTo>
                    <a:pt x="472839" y="1791309"/>
                  </a:lnTo>
                  <a:lnTo>
                    <a:pt x="512308" y="1814439"/>
                  </a:lnTo>
                  <a:lnTo>
                    <a:pt x="552931" y="1835989"/>
                  </a:lnTo>
                  <a:lnTo>
                    <a:pt x="594659" y="1855912"/>
                  </a:lnTo>
                  <a:lnTo>
                    <a:pt x="637441" y="1874160"/>
                  </a:lnTo>
                  <a:lnTo>
                    <a:pt x="681225" y="1890686"/>
                  </a:lnTo>
                  <a:lnTo>
                    <a:pt x="725960" y="1905445"/>
                  </a:lnTo>
                  <a:lnTo>
                    <a:pt x="771596" y="1918387"/>
                  </a:lnTo>
                  <a:lnTo>
                    <a:pt x="818081" y="1929468"/>
                  </a:lnTo>
                  <a:lnTo>
                    <a:pt x="865365" y="1938639"/>
                  </a:lnTo>
                  <a:lnTo>
                    <a:pt x="913396" y="1945854"/>
                  </a:lnTo>
                  <a:lnTo>
                    <a:pt x="962124" y="1951066"/>
                  </a:lnTo>
                  <a:lnTo>
                    <a:pt x="1011497" y="1954227"/>
                  </a:lnTo>
                  <a:lnTo>
                    <a:pt x="1061465" y="1955292"/>
                  </a:lnTo>
                  <a:lnTo>
                    <a:pt x="1111434" y="1954227"/>
                  </a:lnTo>
                  <a:lnTo>
                    <a:pt x="1160807" y="1951066"/>
                  </a:lnTo>
                  <a:lnTo>
                    <a:pt x="1209535" y="1945854"/>
                  </a:lnTo>
                  <a:lnTo>
                    <a:pt x="1257566" y="1938639"/>
                  </a:lnTo>
                  <a:lnTo>
                    <a:pt x="1304850" y="1929468"/>
                  </a:lnTo>
                  <a:lnTo>
                    <a:pt x="1351335" y="1918387"/>
                  </a:lnTo>
                  <a:lnTo>
                    <a:pt x="1396971" y="1905445"/>
                  </a:lnTo>
                  <a:lnTo>
                    <a:pt x="1441706" y="1890686"/>
                  </a:lnTo>
                  <a:lnTo>
                    <a:pt x="1485490" y="1874160"/>
                  </a:lnTo>
                  <a:lnTo>
                    <a:pt x="1528272" y="1855912"/>
                  </a:lnTo>
                  <a:lnTo>
                    <a:pt x="1570000" y="1835989"/>
                  </a:lnTo>
                  <a:lnTo>
                    <a:pt x="1610623" y="1814439"/>
                  </a:lnTo>
                  <a:lnTo>
                    <a:pt x="1650092" y="1791309"/>
                  </a:lnTo>
                  <a:lnTo>
                    <a:pt x="1688354" y="1766645"/>
                  </a:lnTo>
                  <a:lnTo>
                    <a:pt x="1725359" y="1740494"/>
                  </a:lnTo>
                  <a:lnTo>
                    <a:pt x="1761055" y="1712904"/>
                  </a:lnTo>
                  <a:lnTo>
                    <a:pt x="1795392" y="1683921"/>
                  </a:lnTo>
                  <a:lnTo>
                    <a:pt x="1828320" y="1653593"/>
                  </a:lnTo>
                  <a:lnTo>
                    <a:pt x="1859786" y="1621966"/>
                  </a:lnTo>
                  <a:lnTo>
                    <a:pt x="1889740" y="1589087"/>
                  </a:lnTo>
                  <a:lnTo>
                    <a:pt x="1918130" y="1555004"/>
                  </a:lnTo>
                  <a:lnTo>
                    <a:pt x="1944907" y="1519763"/>
                  </a:lnTo>
                  <a:lnTo>
                    <a:pt x="1970019" y="1483411"/>
                  </a:lnTo>
                  <a:lnTo>
                    <a:pt x="1993414" y="1445995"/>
                  </a:lnTo>
                  <a:lnTo>
                    <a:pt x="2015043" y="1407562"/>
                  </a:lnTo>
                  <a:lnTo>
                    <a:pt x="2034854" y="1368160"/>
                  </a:lnTo>
                  <a:lnTo>
                    <a:pt x="2052795" y="1327835"/>
                  </a:lnTo>
                  <a:lnTo>
                    <a:pt x="2068817" y="1286633"/>
                  </a:lnTo>
                  <a:lnTo>
                    <a:pt x="2082868" y="1244603"/>
                  </a:lnTo>
                  <a:lnTo>
                    <a:pt x="2094897" y="1201791"/>
                  </a:lnTo>
                  <a:lnTo>
                    <a:pt x="2104854" y="1158244"/>
                  </a:lnTo>
                  <a:lnTo>
                    <a:pt x="2112686" y="1114009"/>
                  </a:lnTo>
                  <a:lnTo>
                    <a:pt x="2118344" y="1069133"/>
                  </a:lnTo>
                  <a:lnTo>
                    <a:pt x="2121776" y="1023663"/>
                  </a:lnTo>
                  <a:lnTo>
                    <a:pt x="2122932" y="977646"/>
                  </a:lnTo>
                  <a:lnTo>
                    <a:pt x="2121776" y="931628"/>
                  </a:lnTo>
                  <a:lnTo>
                    <a:pt x="2118344" y="886158"/>
                  </a:lnTo>
                  <a:lnTo>
                    <a:pt x="2112686" y="841282"/>
                  </a:lnTo>
                  <a:lnTo>
                    <a:pt x="2104854" y="797047"/>
                  </a:lnTo>
                  <a:lnTo>
                    <a:pt x="2094897" y="753500"/>
                  </a:lnTo>
                  <a:lnTo>
                    <a:pt x="2082868" y="710688"/>
                  </a:lnTo>
                  <a:lnTo>
                    <a:pt x="2068817" y="668658"/>
                  </a:lnTo>
                  <a:lnTo>
                    <a:pt x="2052795" y="627456"/>
                  </a:lnTo>
                  <a:lnTo>
                    <a:pt x="2034854" y="587131"/>
                  </a:lnTo>
                  <a:lnTo>
                    <a:pt x="2015043" y="547729"/>
                  </a:lnTo>
                  <a:lnTo>
                    <a:pt x="1993414" y="509296"/>
                  </a:lnTo>
                  <a:lnTo>
                    <a:pt x="1970019" y="471880"/>
                  </a:lnTo>
                  <a:lnTo>
                    <a:pt x="1944907" y="435528"/>
                  </a:lnTo>
                  <a:lnTo>
                    <a:pt x="1918130" y="400287"/>
                  </a:lnTo>
                  <a:lnTo>
                    <a:pt x="1889740" y="366204"/>
                  </a:lnTo>
                  <a:lnTo>
                    <a:pt x="1859786" y="333325"/>
                  </a:lnTo>
                  <a:lnTo>
                    <a:pt x="1828320" y="301698"/>
                  </a:lnTo>
                  <a:lnTo>
                    <a:pt x="1795392" y="271370"/>
                  </a:lnTo>
                  <a:lnTo>
                    <a:pt x="1761055" y="242387"/>
                  </a:lnTo>
                  <a:lnTo>
                    <a:pt x="1725359" y="214797"/>
                  </a:lnTo>
                  <a:lnTo>
                    <a:pt x="1688354" y="188646"/>
                  </a:lnTo>
                  <a:lnTo>
                    <a:pt x="1650092" y="163982"/>
                  </a:lnTo>
                  <a:lnTo>
                    <a:pt x="1610623" y="140852"/>
                  </a:lnTo>
                  <a:lnTo>
                    <a:pt x="1570000" y="119302"/>
                  </a:lnTo>
                  <a:lnTo>
                    <a:pt x="1528272" y="99379"/>
                  </a:lnTo>
                  <a:lnTo>
                    <a:pt x="1485490" y="81131"/>
                  </a:lnTo>
                  <a:lnTo>
                    <a:pt x="1441706" y="64605"/>
                  </a:lnTo>
                  <a:lnTo>
                    <a:pt x="1396971" y="49846"/>
                  </a:lnTo>
                  <a:lnTo>
                    <a:pt x="1351335" y="36904"/>
                  </a:lnTo>
                  <a:lnTo>
                    <a:pt x="1304850" y="25823"/>
                  </a:lnTo>
                  <a:lnTo>
                    <a:pt x="1257566" y="16652"/>
                  </a:lnTo>
                  <a:lnTo>
                    <a:pt x="1209535" y="9437"/>
                  </a:lnTo>
                  <a:lnTo>
                    <a:pt x="1160807" y="4225"/>
                  </a:lnTo>
                  <a:lnTo>
                    <a:pt x="1111434" y="1064"/>
                  </a:lnTo>
                  <a:lnTo>
                    <a:pt x="1061465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85587" y="3617975"/>
              <a:ext cx="2123440" cy="1955800"/>
            </a:xfrm>
            <a:custGeom>
              <a:avLst/>
              <a:gdLst/>
              <a:ahLst/>
              <a:cxnLst/>
              <a:rect l="l" t="t" r="r" b="b"/>
              <a:pathLst>
                <a:path w="2123440" h="1955800">
                  <a:moveTo>
                    <a:pt x="0" y="977646"/>
                  </a:moveTo>
                  <a:lnTo>
                    <a:pt x="1155" y="931628"/>
                  </a:lnTo>
                  <a:lnTo>
                    <a:pt x="4587" y="886158"/>
                  </a:lnTo>
                  <a:lnTo>
                    <a:pt x="10245" y="841282"/>
                  </a:lnTo>
                  <a:lnTo>
                    <a:pt x="18077" y="797047"/>
                  </a:lnTo>
                  <a:lnTo>
                    <a:pt x="28034" y="753500"/>
                  </a:lnTo>
                  <a:lnTo>
                    <a:pt x="40063" y="710688"/>
                  </a:lnTo>
                  <a:lnTo>
                    <a:pt x="54114" y="668658"/>
                  </a:lnTo>
                  <a:lnTo>
                    <a:pt x="70136" y="627456"/>
                  </a:lnTo>
                  <a:lnTo>
                    <a:pt x="88077" y="587131"/>
                  </a:lnTo>
                  <a:lnTo>
                    <a:pt x="107888" y="547729"/>
                  </a:lnTo>
                  <a:lnTo>
                    <a:pt x="129517" y="509296"/>
                  </a:lnTo>
                  <a:lnTo>
                    <a:pt x="152912" y="471880"/>
                  </a:lnTo>
                  <a:lnTo>
                    <a:pt x="178024" y="435528"/>
                  </a:lnTo>
                  <a:lnTo>
                    <a:pt x="204801" y="400287"/>
                  </a:lnTo>
                  <a:lnTo>
                    <a:pt x="233191" y="366204"/>
                  </a:lnTo>
                  <a:lnTo>
                    <a:pt x="263145" y="333325"/>
                  </a:lnTo>
                  <a:lnTo>
                    <a:pt x="294611" y="301698"/>
                  </a:lnTo>
                  <a:lnTo>
                    <a:pt x="327539" y="271370"/>
                  </a:lnTo>
                  <a:lnTo>
                    <a:pt x="361876" y="242387"/>
                  </a:lnTo>
                  <a:lnTo>
                    <a:pt x="397572" y="214797"/>
                  </a:lnTo>
                  <a:lnTo>
                    <a:pt x="434577" y="188646"/>
                  </a:lnTo>
                  <a:lnTo>
                    <a:pt x="472839" y="163982"/>
                  </a:lnTo>
                  <a:lnTo>
                    <a:pt x="512308" y="140852"/>
                  </a:lnTo>
                  <a:lnTo>
                    <a:pt x="552931" y="119302"/>
                  </a:lnTo>
                  <a:lnTo>
                    <a:pt x="594659" y="99379"/>
                  </a:lnTo>
                  <a:lnTo>
                    <a:pt x="637441" y="81131"/>
                  </a:lnTo>
                  <a:lnTo>
                    <a:pt x="681225" y="64605"/>
                  </a:lnTo>
                  <a:lnTo>
                    <a:pt x="725960" y="49846"/>
                  </a:lnTo>
                  <a:lnTo>
                    <a:pt x="771596" y="36904"/>
                  </a:lnTo>
                  <a:lnTo>
                    <a:pt x="818081" y="25823"/>
                  </a:lnTo>
                  <a:lnTo>
                    <a:pt x="865365" y="16652"/>
                  </a:lnTo>
                  <a:lnTo>
                    <a:pt x="913396" y="9437"/>
                  </a:lnTo>
                  <a:lnTo>
                    <a:pt x="962124" y="4225"/>
                  </a:lnTo>
                  <a:lnTo>
                    <a:pt x="1011497" y="1064"/>
                  </a:lnTo>
                  <a:lnTo>
                    <a:pt x="1061465" y="0"/>
                  </a:lnTo>
                  <a:lnTo>
                    <a:pt x="1111434" y="1064"/>
                  </a:lnTo>
                  <a:lnTo>
                    <a:pt x="1160807" y="4225"/>
                  </a:lnTo>
                  <a:lnTo>
                    <a:pt x="1209535" y="9437"/>
                  </a:lnTo>
                  <a:lnTo>
                    <a:pt x="1257566" y="16652"/>
                  </a:lnTo>
                  <a:lnTo>
                    <a:pt x="1304850" y="25823"/>
                  </a:lnTo>
                  <a:lnTo>
                    <a:pt x="1351335" y="36904"/>
                  </a:lnTo>
                  <a:lnTo>
                    <a:pt x="1396971" y="49846"/>
                  </a:lnTo>
                  <a:lnTo>
                    <a:pt x="1441706" y="64605"/>
                  </a:lnTo>
                  <a:lnTo>
                    <a:pt x="1485490" y="81131"/>
                  </a:lnTo>
                  <a:lnTo>
                    <a:pt x="1528272" y="99379"/>
                  </a:lnTo>
                  <a:lnTo>
                    <a:pt x="1570000" y="119302"/>
                  </a:lnTo>
                  <a:lnTo>
                    <a:pt x="1610623" y="140852"/>
                  </a:lnTo>
                  <a:lnTo>
                    <a:pt x="1650092" y="163982"/>
                  </a:lnTo>
                  <a:lnTo>
                    <a:pt x="1688354" y="188646"/>
                  </a:lnTo>
                  <a:lnTo>
                    <a:pt x="1725359" y="214797"/>
                  </a:lnTo>
                  <a:lnTo>
                    <a:pt x="1761055" y="242387"/>
                  </a:lnTo>
                  <a:lnTo>
                    <a:pt x="1795392" y="271370"/>
                  </a:lnTo>
                  <a:lnTo>
                    <a:pt x="1828320" y="301698"/>
                  </a:lnTo>
                  <a:lnTo>
                    <a:pt x="1859786" y="333325"/>
                  </a:lnTo>
                  <a:lnTo>
                    <a:pt x="1889740" y="366204"/>
                  </a:lnTo>
                  <a:lnTo>
                    <a:pt x="1918130" y="400287"/>
                  </a:lnTo>
                  <a:lnTo>
                    <a:pt x="1944907" y="435528"/>
                  </a:lnTo>
                  <a:lnTo>
                    <a:pt x="1970019" y="471880"/>
                  </a:lnTo>
                  <a:lnTo>
                    <a:pt x="1993414" y="509296"/>
                  </a:lnTo>
                  <a:lnTo>
                    <a:pt x="2015043" y="547729"/>
                  </a:lnTo>
                  <a:lnTo>
                    <a:pt x="2034854" y="587131"/>
                  </a:lnTo>
                  <a:lnTo>
                    <a:pt x="2052795" y="627456"/>
                  </a:lnTo>
                  <a:lnTo>
                    <a:pt x="2068817" y="668658"/>
                  </a:lnTo>
                  <a:lnTo>
                    <a:pt x="2082868" y="710688"/>
                  </a:lnTo>
                  <a:lnTo>
                    <a:pt x="2094897" y="753500"/>
                  </a:lnTo>
                  <a:lnTo>
                    <a:pt x="2104854" y="797047"/>
                  </a:lnTo>
                  <a:lnTo>
                    <a:pt x="2112686" y="841282"/>
                  </a:lnTo>
                  <a:lnTo>
                    <a:pt x="2118344" y="886158"/>
                  </a:lnTo>
                  <a:lnTo>
                    <a:pt x="2121776" y="931628"/>
                  </a:lnTo>
                  <a:lnTo>
                    <a:pt x="2122932" y="977646"/>
                  </a:lnTo>
                  <a:lnTo>
                    <a:pt x="2121776" y="1023663"/>
                  </a:lnTo>
                  <a:lnTo>
                    <a:pt x="2118344" y="1069133"/>
                  </a:lnTo>
                  <a:lnTo>
                    <a:pt x="2112686" y="1114009"/>
                  </a:lnTo>
                  <a:lnTo>
                    <a:pt x="2104854" y="1158244"/>
                  </a:lnTo>
                  <a:lnTo>
                    <a:pt x="2094897" y="1201791"/>
                  </a:lnTo>
                  <a:lnTo>
                    <a:pt x="2082868" y="1244603"/>
                  </a:lnTo>
                  <a:lnTo>
                    <a:pt x="2068817" y="1286633"/>
                  </a:lnTo>
                  <a:lnTo>
                    <a:pt x="2052795" y="1327835"/>
                  </a:lnTo>
                  <a:lnTo>
                    <a:pt x="2034854" y="1368160"/>
                  </a:lnTo>
                  <a:lnTo>
                    <a:pt x="2015043" y="1407562"/>
                  </a:lnTo>
                  <a:lnTo>
                    <a:pt x="1993414" y="1445995"/>
                  </a:lnTo>
                  <a:lnTo>
                    <a:pt x="1970019" y="1483411"/>
                  </a:lnTo>
                  <a:lnTo>
                    <a:pt x="1944907" y="1519763"/>
                  </a:lnTo>
                  <a:lnTo>
                    <a:pt x="1918130" y="1555004"/>
                  </a:lnTo>
                  <a:lnTo>
                    <a:pt x="1889740" y="1589087"/>
                  </a:lnTo>
                  <a:lnTo>
                    <a:pt x="1859786" y="1621966"/>
                  </a:lnTo>
                  <a:lnTo>
                    <a:pt x="1828320" y="1653593"/>
                  </a:lnTo>
                  <a:lnTo>
                    <a:pt x="1795392" y="1683921"/>
                  </a:lnTo>
                  <a:lnTo>
                    <a:pt x="1761055" y="1712904"/>
                  </a:lnTo>
                  <a:lnTo>
                    <a:pt x="1725359" y="1740494"/>
                  </a:lnTo>
                  <a:lnTo>
                    <a:pt x="1688354" y="1766645"/>
                  </a:lnTo>
                  <a:lnTo>
                    <a:pt x="1650092" y="1791309"/>
                  </a:lnTo>
                  <a:lnTo>
                    <a:pt x="1610623" y="1814439"/>
                  </a:lnTo>
                  <a:lnTo>
                    <a:pt x="1570000" y="1835989"/>
                  </a:lnTo>
                  <a:lnTo>
                    <a:pt x="1528272" y="1855912"/>
                  </a:lnTo>
                  <a:lnTo>
                    <a:pt x="1485490" y="1874160"/>
                  </a:lnTo>
                  <a:lnTo>
                    <a:pt x="1441706" y="1890686"/>
                  </a:lnTo>
                  <a:lnTo>
                    <a:pt x="1396971" y="1905445"/>
                  </a:lnTo>
                  <a:lnTo>
                    <a:pt x="1351335" y="1918387"/>
                  </a:lnTo>
                  <a:lnTo>
                    <a:pt x="1304850" y="1929468"/>
                  </a:lnTo>
                  <a:lnTo>
                    <a:pt x="1257566" y="1938639"/>
                  </a:lnTo>
                  <a:lnTo>
                    <a:pt x="1209535" y="1945854"/>
                  </a:lnTo>
                  <a:lnTo>
                    <a:pt x="1160807" y="1951066"/>
                  </a:lnTo>
                  <a:lnTo>
                    <a:pt x="1111434" y="1954227"/>
                  </a:lnTo>
                  <a:lnTo>
                    <a:pt x="1061465" y="1955292"/>
                  </a:lnTo>
                  <a:lnTo>
                    <a:pt x="1011497" y="1954227"/>
                  </a:lnTo>
                  <a:lnTo>
                    <a:pt x="962124" y="1951066"/>
                  </a:lnTo>
                  <a:lnTo>
                    <a:pt x="913396" y="1945854"/>
                  </a:lnTo>
                  <a:lnTo>
                    <a:pt x="865365" y="1938639"/>
                  </a:lnTo>
                  <a:lnTo>
                    <a:pt x="818081" y="1929468"/>
                  </a:lnTo>
                  <a:lnTo>
                    <a:pt x="771596" y="1918387"/>
                  </a:lnTo>
                  <a:lnTo>
                    <a:pt x="725960" y="1905445"/>
                  </a:lnTo>
                  <a:lnTo>
                    <a:pt x="681225" y="1890686"/>
                  </a:lnTo>
                  <a:lnTo>
                    <a:pt x="637441" y="1874160"/>
                  </a:lnTo>
                  <a:lnTo>
                    <a:pt x="594659" y="1855912"/>
                  </a:lnTo>
                  <a:lnTo>
                    <a:pt x="552931" y="1835989"/>
                  </a:lnTo>
                  <a:lnTo>
                    <a:pt x="512308" y="1814439"/>
                  </a:lnTo>
                  <a:lnTo>
                    <a:pt x="472839" y="1791309"/>
                  </a:lnTo>
                  <a:lnTo>
                    <a:pt x="434577" y="1766645"/>
                  </a:lnTo>
                  <a:lnTo>
                    <a:pt x="397572" y="1740494"/>
                  </a:lnTo>
                  <a:lnTo>
                    <a:pt x="361876" y="1712904"/>
                  </a:lnTo>
                  <a:lnTo>
                    <a:pt x="327539" y="1683921"/>
                  </a:lnTo>
                  <a:lnTo>
                    <a:pt x="294611" y="1653593"/>
                  </a:lnTo>
                  <a:lnTo>
                    <a:pt x="263145" y="1621966"/>
                  </a:lnTo>
                  <a:lnTo>
                    <a:pt x="233191" y="1589087"/>
                  </a:lnTo>
                  <a:lnTo>
                    <a:pt x="204801" y="1555004"/>
                  </a:lnTo>
                  <a:lnTo>
                    <a:pt x="178024" y="1519763"/>
                  </a:lnTo>
                  <a:lnTo>
                    <a:pt x="152912" y="1483411"/>
                  </a:lnTo>
                  <a:lnTo>
                    <a:pt x="129517" y="1445995"/>
                  </a:lnTo>
                  <a:lnTo>
                    <a:pt x="107888" y="1407562"/>
                  </a:lnTo>
                  <a:lnTo>
                    <a:pt x="88077" y="1368160"/>
                  </a:lnTo>
                  <a:lnTo>
                    <a:pt x="70136" y="1327835"/>
                  </a:lnTo>
                  <a:lnTo>
                    <a:pt x="54114" y="1286633"/>
                  </a:lnTo>
                  <a:lnTo>
                    <a:pt x="40063" y="1244603"/>
                  </a:lnTo>
                  <a:lnTo>
                    <a:pt x="28034" y="1201791"/>
                  </a:lnTo>
                  <a:lnTo>
                    <a:pt x="18077" y="1158244"/>
                  </a:lnTo>
                  <a:lnTo>
                    <a:pt x="10245" y="1114009"/>
                  </a:lnTo>
                  <a:lnTo>
                    <a:pt x="4587" y="1069133"/>
                  </a:lnTo>
                  <a:lnTo>
                    <a:pt x="1155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514214" y="3927095"/>
            <a:ext cx="1266191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Velocity</a:t>
            </a:r>
            <a:endParaRPr sz="20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30"/>
              </a:spcBef>
            </a:pPr>
            <a:r>
              <a:rPr sz="1600" spc="-140" dirty="0">
                <a:latin typeface="Arial"/>
                <a:cs typeface="Arial"/>
              </a:rPr>
              <a:t>Speed </a:t>
            </a:r>
            <a:r>
              <a:rPr sz="1600" spc="-35" dirty="0">
                <a:latin typeface="Arial"/>
                <a:cs typeface="Arial"/>
              </a:rPr>
              <a:t>at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which  </a:t>
            </a:r>
            <a:r>
              <a:rPr sz="1600" spc="-75" dirty="0">
                <a:latin typeface="Arial"/>
                <a:cs typeface="Arial"/>
              </a:rPr>
              <a:t>data </a:t>
            </a:r>
            <a:r>
              <a:rPr sz="1600" spc="-95" dirty="0">
                <a:latin typeface="Arial"/>
                <a:cs typeface="Arial"/>
              </a:rPr>
              <a:t>is  </a:t>
            </a:r>
            <a:r>
              <a:rPr sz="1600" spc="-80" dirty="0">
                <a:latin typeface="Arial"/>
                <a:cs typeface="Arial"/>
              </a:rPr>
              <a:t>generated </a:t>
            </a:r>
            <a:r>
              <a:rPr sz="1600" spc="-90" dirty="0">
                <a:latin typeface="Arial"/>
                <a:cs typeface="Arial"/>
              </a:rPr>
              <a:t>and  </a:t>
            </a:r>
            <a:r>
              <a:rPr sz="1600" spc="-105" dirty="0">
                <a:latin typeface="Arial"/>
                <a:cs typeface="Arial"/>
              </a:rPr>
              <a:t>processed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69708" y="3602737"/>
            <a:ext cx="2009139" cy="1976755"/>
            <a:chOff x="7569707" y="3602735"/>
            <a:chExt cx="2009139" cy="1976755"/>
          </a:xfrm>
        </p:grpSpPr>
        <p:sp>
          <p:nvSpPr>
            <p:cNvPr id="19" name="object 19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998220" y="0"/>
                  </a:moveTo>
                  <a:lnTo>
                    <a:pt x="949854" y="1132"/>
                  </a:lnTo>
                  <a:lnTo>
                    <a:pt x="902083" y="4496"/>
                  </a:lnTo>
                  <a:lnTo>
                    <a:pt x="854959" y="10040"/>
                  </a:lnTo>
                  <a:lnTo>
                    <a:pt x="808533" y="17712"/>
                  </a:lnTo>
                  <a:lnTo>
                    <a:pt x="762858" y="27461"/>
                  </a:lnTo>
                  <a:lnTo>
                    <a:pt x="717987" y="39235"/>
                  </a:lnTo>
                  <a:lnTo>
                    <a:pt x="673970" y="52983"/>
                  </a:lnTo>
                  <a:lnTo>
                    <a:pt x="630862" y="68654"/>
                  </a:lnTo>
                  <a:lnTo>
                    <a:pt x="588714" y="86195"/>
                  </a:lnTo>
                  <a:lnTo>
                    <a:pt x="547579" y="105556"/>
                  </a:lnTo>
                  <a:lnTo>
                    <a:pt x="507508" y="126685"/>
                  </a:lnTo>
                  <a:lnTo>
                    <a:pt x="468554" y="149530"/>
                  </a:lnTo>
                  <a:lnTo>
                    <a:pt x="430769" y="174040"/>
                  </a:lnTo>
                  <a:lnTo>
                    <a:pt x="394206" y="200164"/>
                  </a:lnTo>
                  <a:lnTo>
                    <a:pt x="358917" y="227850"/>
                  </a:lnTo>
                  <a:lnTo>
                    <a:pt x="324954" y="257046"/>
                  </a:lnTo>
                  <a:lnTo>
                    <a:pt x="292369" y="287702"/>
                  </a:lnTo>
                  <a:lnTo>
                    <a:pt x="261216" y="319765"/>
                  </a:lnTo>
                  <a:lnTo>
                    <a:pt x="231545" y="353185"/>
                  </a:lnTo>
                  <a:lnTo>
                    <a:pt x="203409" y="387909"/>
                  </a:lnTo>
                  <a:lnTo>
                    <a:pt x="176861" y="423887"/>
                  </a:lnTo>
                  <a:lnTo>
                    <a:pt x="151953" y="461066"/>
                  </a:lnTo>
                  <a:lnTo>
                    <a:pt x="128737" y="499395"/>
                  </a:lnTo>
                  <a:lnTo>
                    <a:pt x="107266" y="538824"/>
                  </a:lnTo>
                  <a:lnTo>
                    <a:pt x="87591" y="579299"/>
                  </a:lnTo>
                  <a:lnTo>
                    <a:pt x="69765" y="620771"/>
                  </a:lnTo>
                  <a:lnTo>
                    <a:pt x="53841" y="663187"/>
                  </a:lnTo>
                  <a:lnTo>
                    <a:pt x="39870" y="706496"/>
                  </a:lnTo>
                  <a:lnTo>
                    <a:pt x="27905" y="750646"/>
                  </a:lnTo>
                  <a:lnTo>
                    <a:pt x="17999" y="795586"/>
                  </a:lnTo>
                  <a:lnTo>
                    <a:pt x="10202" y="841265"/>
                  </a:lnTo>
                  <a:lnTo>
                    <a:pt x="4569" y="887631"/>
                  </a:lnTo>
                  <a:lnTo>
                    <a:pt x="1151" y="934632"/>
                  </a:lnTo>
                  <a:lnTo>
                    <a:pt x="0" y="982218"/>
                  </a:lnTo>
                  <a:lnTo>
                    <a:pt x="1151" y="1029803"/>
                  </a:lnTo>
                  <a:lnTo>
                    <a:pt x="4569" y="1076804"/>
                  </a:lnTo>
                  <a:lnTo>
                    <a:pt x="10202" y="1123170"/>
                  </a:lnTo>
                  <a:lnTo>
                    <a:pt x="17999" y="1168849"/>
                  </a:lnTo>
                  <a:lnTo>
                    <a:pt x="27905" y="1213789"/>
                  </a:lnTo>
                  <a:lnTo>
                    <a:pt x="39870" y="1257939"/>
                  </a:lnTo>
                  <a:lnTo>
                    <a:pt x="53841" y="1301248"/>
                  </a:lnTo>
                  <a:lnTo>
                    <a:pt x="69765" y="1343664"/>
                  </a:lnTo>
                  <a:lnTo>
                    <a:pt x="87591" y="1385136"/>
                  </a:lnTo>
                  <a:lnTo>
                    <a:pt x="107266" y="1425611"/>
                  </a:lnTo>
                  <a:lnTo>
                    <a:pt x="128737" y="1465040"/>
                  </a:lnTo>
                  <a:lnTo>
                    <a:pt x="151953" y="1503369"/>
                  </a:lnTo>
                  <a:lnTo>
                    <a:pt x="176861" y="1540548"/>
                  </a:lnTo>
                  <a:lnTo>
                    <a:pt x="203409" y="1576526"/>
                  </a:lnTo>
                  <a:lnTo>
                    <a:pt x="231545" y="1611250"/>
                  </a:lnTo>
                  <a:lnTo>
                    <a:pt x="261216" y="1644670"/>
                  </a:lnTo>
                  <a:lnTo>
                    <a:pt x="292369" y="1676733"/>
                  </a:lnTo>
                  <a:lnTo>
                    <a:pt x="324954" y="1707389"/>
                  </a:lnTo>
                  <a:lnTo>
                    <a:pt x="358917" y="1736585"/>
                  </a:lnTo>
                  <a:lnTo>
                    <a:pt x="394206" y="1764271"/>
                  </a:lnTo>
                  <a:lnTo>
                    <a:pt x="430769" y="1790395"/>
                  </a:lnTo>
                  <a:lnTo>
                    <a:pt x="468554" y="1814905"/>
                  </a:lnTo>
                  <a:lnTo>
                    <a:pt x="507508" y="1837750"/>
                  </a:lnTo>
                  <a:lnTo>
                    <a:pt x="547579" y="1858879"/>
                  </a:lnTo>
                  <a:lnTo>
                    <a:pt x="588714" y="1878240"/>
                  </a:lnTo>
                  <a:lnTo>
                    <a:pt x="630862" y="1895781"/>
                  </a:lnTo>
                  <a:lnTo>
                    <a:pt x="673970" y="1911452"/>
                  </a:lnTo>
                  <a:lnTo>
                    <a:pt x="717987" y="1925200"/>
                  </a:lnTo>
                  <a:lnTo>
                    <a:pt x="762858" y="1936974"/>
                  </a:lnTo>
                  <a:lnTo>
                    <a:pt x="808533" y="1946723"/>
                  </a:lnTo>
                  <a:lnTo>
                    <a:pt x="854959" y="1954395"/>
                  </a:lnTo>
                  <a:lnTo>
                    <a:pt x="902083" y="1959939"/>
                  </a:lnTo>
                  <a:lnTo>
                    <a:pt x="949854" y="1963303"/>
                  </a:lnTo>
                  <a:lnTo>
                    <a:pt x="998220" y="1964436"/>
                  </a:lnTo>
                  <a:lnTo>
                    <a:pt x="1046585" y="1963303"/>
                  </a:lnTo>
                  <a:lnTo>
                    <a:pt x="1094356" y="1959939"/>
                  </a:lnTo>
                  <a:lnTo>
                    <a:pt x="1141480" y="1954395"/>
                  </a:lnTo>
                  <a:lnTo>
                    <a:pt x="1187906" y="1946723"/>
                  </a:lnTo>
                  <a:lnTo>
                    <a:pt x="1233581" y="1936974"/>
                  </a:lnTo>
                  <a:lnTo>
                    <a:pt x="1278452" y="1925200"/>
                  </a:lnTo>
                  <a:lnTo>
                    <a:pt x="1322469" y="1911452"/>
                  </a:lnTo>
                  <a:lnTo>
                    <a:pt x="1365577" y="1895781"/>
                  </a:lnTo>
                  <a:lnTo>
                    <a:pt x="1407725" y="1878240"/>
                  </a:lnTo>
                  <a:lnTo>
                    <a:pt x="1448860" y="1858879"/>
                  </a:lnTo>
                  <a:lnTo>
                    <a:pt x="1488931" y="1837750"/>
                  </a:lnTo>
                  <a:lnTo>
                    <a:pt x="1527885" y="1814905"/>
                  </a:lnTo>
                  <a:lnTo>
                    <a:pt x="1565670" y="1790395"/>
                  </a:lnTo>
                  <a:lnTo>
                    <a:pt x="1602233" y="1764271"/>
                  </a:lnTo>
                  <a:lnTo>
                    <a:pt x="1637522" y="1736585"/>
                  </a:lnTo>
                  <a:lnTo>
                    <a:pt x="1671485" y="1707389"/>
                  </a:lnTo>
                  <a:lnTo>
                    <a:pt x="1704070" y="1676733"/>
                  </a:lnTo>
                  <a:lnTo>
                    <a:pt x="1735223" y="1644670"/>
                  </a:lnTo>
                  <a:lnTo>
                    <a:pt x="1764894" y="1611250"/>
                  </a:lnTo>
                  <a:lnTo>
                    <a:pt x="1793030" y="1576526"/>
                  </a:lnTo>
                  <a:lnTo>
                    <a:pt x="1819578" y="1540548"/>
                  </a:lnTo>
                  <a:lnTo>
                    <a:pt x="1844486" y="1503369"/>
                  </a:lnTo>
                  <a:lnTo>
                    <a:pt x="1867702" y="1465040"/>
                  </a:lnTo>
                  <a:lnTo>
                    <a:pt x="1889173" y="1425611"/>
                  </a:lnTo>
                  <a:lnTo>
                    <a:pt x="1908848" y="1385136"/>
                  </a:lnTo>
                  <a:lnTo>
                    <a:pt x="1926674" y="1343664"/>
                  </a:lnTo>
                  <a:lnTo>
                    <a:pt x="1942598" y="1301248"/>
                  </a:lnTo>
                  <a:lnTo>
                    <a:pt x="1956569" y="1257939"/>
                  </a:lnTo>
                  <a:lnTo>
                    <a:pt x="1968534" y="1213789"/>
                  </a:lnTo>
                  <a:lnTo>
                    <a:pt x="1978440" y="1168849"/>
                  </a:lnTo>
                  <a:lnTo>
                    <a:pt x="1986237" y="1123170"/>
                  </a:lnTo>
                  <a:lnTo>
                    <a:pt x="1991870" y="1076804"/>
                  </a:lnTo>
                  <a:lnTo>
                    <a:pt x="1995288" y="1029803"/>
                  </a:lnTo>
                  <a:lnTo>
                    <a:pt x="1996440" y="982218"/>
                  </a:lnTo>
                  <a:lnTo>
                    <a:pt x="1995288" y="934632"/>
                  </a:lnTo>
                  <a:lnTo>
                    <a:pt x="1991870" y="887631"/>
                  </a:lnTo>
                  <a:lnTo>
                    <a:pt x="1986237" y="841265"/>
                  </a:lnTo>
                  <a:lnTo>
                    <a:pt x="1978440" y="795586"/>
                  </a:lnTo>
                  <a:lnTo>
                    <a:pt x="1968534" y="750646"/>
                  </a:lnTo>
                  <a:lnTo>
                    <a:pt x="1956569" y="706496"/>
                  </a:lnTo>
                  <a:lnTo>
                    <a:pt x="1942598" y="663187"/>
                  </a:lnTo>
                  <a:lnTo>
                    <a:pt x="1926674" y="620771"/>
                  </a:lnTo>
                  <a:lnTo>
                    <a:pt x="1908848" y="579299"/>
                  </a:lnTo>
                  <a:lnTo>
                    <a:pt x="1889173" y="538824"/>
                  </a:lnTo>
                  <a:lnTo>
                    <a:pt x="1867702" y="499395"/>
                  </a:lnTo>
                  <a:lnTo>
                    <a:pt x="1844486" y="461066"/>
                  </a:lnTo>
                  <a:lnTo>
                    <a:pt x="1819578" y="423887"/>
                  </a:lnTo>
                  <a:lnTo>
                    <a:pt x="1793030" y="387909"/>
                  </a:lnTo>
                  <a:lnTo>
                    <a:pt x="1764894" y="353185"/>
                  </a:lnTo>
                  <a:lnTo>
                    <a:pt x="1735223" y="319765"/>
                  </a:lnTo>
                  <a:lnTo>
                    <a:pt x="1704070" y="287702"/>
                  </a:lnTo>
                  <a:lnTo>
                    <a:pt x="1671485" y="257046"/>
                  </a:lnTo>
                  <a:lnTo>
                    <a:pt x="1637522" y="227850"/>
                  </a:lnTo>
                  <a:lnTo>
                    <a:pt x="1602233" y="200164"/>
                  </a:lnTo>
                  <a:lnTo>
                    <a:pt x="1565670" y="174040"/>
                  </a:lnTo>
                  <a:lnTo>
                    <a:pt x="1527885" y="149530"/>
                  </a:lnTo>
                  <a:lnTo>
                    <a:pt x="1488931" y="126685"/>
                  </a:lnTo>
                  <a:lnTo>
                    <a:pt x="1448860" y="105556"/>
                  </a:lnTo>
                  <a:lnTo>
                    <a:pt x="1407725" y="86195"/>
                  </a:lnTo>
                  <a:lnTo>
                    <a:pt x="1365577" y="68654"/>
                  </a:lnTo>
                  <a:lnTo>
                    <a:pt x="1322469" y="52983"/>
                  </a:lnTo>
                  <a:lnTo>
                    <a:pt x="1278452" y="39235"/>
                  </a:lnTo>
                  <a:lnTo>
                    <a:pt x="1233581" y="27461"/>
                  </a:lnTo>
                  <a:lnTo>
                    <a:pt x="1187906" y="17712"/>
                  </a:lnTo>
                  <a:lnTo>
                    <a:pt x="1141480" y="10040"/>
                  </a:lnTo>
                  <a:lnTo>
                    <a:pt x="1094356" y="4496"/>
                  </a:lnTo>
                  <a:lnTo>
                    <a:pt x="1046585" y="1132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75803" y="3608831"/>
              <a:ext cx="1996439" cy="1964689"/>
            </a:xfrm>
            <a:custGeom>
              <a:avLst/>
              <a:gdLst/>
              <a:ahLst/>
              <a:cxnLst/>
              <a:rect l="l" t="t" r="r" b="b"/>
              <a:pathLst>
                <a:path w="1996440" h="1964689">
                  <a:moveTo>
                    <a:pt x="0" y="982218"/>
                  </a:moveTo>
                  <a:lnTo>
                    <a:pt x="1151" y="934632"/>
                  </a:lnTo>
                  <a:lnTo>
                    <a:pt x="4569" y="887631"/>
                  </a:lnTo>
                  <a:lnTo>
                    <a:pt x="10202" y="841265"/>
                  </a:lnTo>
                  <a:lnTo>
                    <a:pt x="17999" y="795586"/>
                  </a:lnTo>
                  <a:lnTo>
                    <a:pt x="27905" y="750646"/>
                  </a:lnTo>
                  <a:lnTo>
                    <a:pt x="39870" y="706496"/>
                  </a:lnTo>
                  <a:lnTo>
                    <a:pt x="53841" y="663187"/>
                  </a:lnTo>
                  <a:lnTo>
                    <a:pt x="69765" y="620771"/>
                  </a:lnTo>
                  <a:lnTo>
                    <a:pt x="87591" y="579299"/>
                  </a:lnTo>
                  <a:lnTo>
                    <a:pt x="107266" y="538824"/>
                  </a:lnTo>
                  <a:lnTo>
                    <a:pt x="128737" y="499395"/>
                  </a:lnTo>
                  <a:lnTo>
                    <a:pt x="151953" y="461066"/>
                  </a:lnTo>
                  <a:lnTo>
                    <a:pt x="176861" y="423887"/>
                  </a:lnTo>
                  <a:lnTo>
                    <a:pt x="203409" y="387909"/>
                  </a:lnTo>
                  <a:lnTo>
                    <a:pt x="231545" y="353185"/>
                  </a:lnTo>
                  <a:lnTo>
                    <a:pt x="261216" y="319765"/>
                  </a:lnTo>
                  <a:lnTo>
                    <a:pt x="292369" y="287702"/>
                  </a:lnTo>
                  <a:lnTo>
                    <a:pt x="324954" y="257046"/>
                  </a:lnTo>
                  <a:lnTo>
                    <a:pt x="358917" y="227850"/>
                  </a:lnTo>
                  <a:lnTo>
                    <a:pt x="394206" y="200164"/>
                  </a:lnTo>
                  <a:lnTo>
                    <a:pt x="430769" y="174040"/>
                  </a:lnTo>
                  <a:lnTo>
                    <a:pt x="468554" y="149530"/>
                  </a:lnTo>
                  <a:lnTo>
                    <a:pt x="507508" y="126685"/>
                  </a:lnTo>
                  <a:lnTo>
                    <a:pt x="547579" y="105556"/>
                  </a:lnTo>
                  <a:lnTo>
                    <a:pt x="588714" y="86195"/>
                  </a:lnTo>
                  <a:lnTo>
                    <a:pt x="630862" y="68654"/>
                  </a:lnTo>
                  <a:lnTo>
                    <a:pt x="673970" y="52983"/>
                  </a:lnTo>
                  <a:lnTo>
                    <a:pt x="717987" y="39235"/>
                  </a:lnTo>
                  <a:lnTo>
                    <a:pt x="762858" y="27461"/>
                  </a:lnTo>
                  <a:lnTo>
                    <a:pt x="808533" y="17712"/>
                  </a:lnTo>
                  <a:lnTo>
                    <a:pt x="854959" y="10040"/>
                  </a:lnTo>
                  <a:lnTo>
                    <a:pt x="902083" y="4496"/>
                  </a:lnTo>
                  <a:lnTo>
                    <a:pt x="949854" y="1132"/>
                  </a:lnTo>
                  <a:lnTo>
                    <a:pt x="998220" y="0"/>
                  </a:lnTo>
                  <a:lnTo>
                    <a:pt x="1046585" y="1132"/>
                  </a:lnTo>
                  <a:lnTo>
                    <a:pt x="1094356" y="4496"/>
                  </a:lnTo>
                  <a:lnTo>
                    <a:pt x="1141480" y="10040"/>
                  </a:lnTo>
                  <a:lnTo>
                    <a:pt x="1187906" y="17712"/>
                  </a:lnTo>
                  <a:lnTo>
                    <a:pt x="1233581" y="27461"/>
                  </a:lnTo>
                  <a:lnTo>
                    <a:pt x="1278452" y="39235"/>
                  </a:lnTo>
                  <a:lnTo>
                    <a:pt x="1322469" y="52983"/>
                  </a:lnTo>
                  <a:lnTo>
                    <a:pt x="1365577" y="68654"/>
                  </a:lnTo>
                  <a:lnTo>
                    <a:pt x="1407725" y="86195"/>
                  </a:lnTo>
                  <a:lnTo>
                    <a:pt x="1448860" y="105556"/>
                  </a:lnTo>
                  <a:lnTo>
                    <a:pt x="1488931" y="126685"/>
                  </a:lnTo>
                  <a:lnTo>
                    <a:pt x="1527885" y="149530"/>
                  </a:lnTo>
                  <a:lnTo>
                    <a:pt x="1565670" y="174040"/>
                  </a:lnTo>
                  <a:lnTo>
                    <a:pt x="1602233" y="200164"/>
                  </a:lnTo>
                  <a:lnTo>
                    <a:pt x="1637522" y="227850"/>
                  </a:lnTo>
                  <a:lnTo>
                    <a:pt x="1671485" y="257046"/>
                  </a:lnTo>
                  <a:lnTo>
                    <a:pt x="1704070" y="287702"/>
                  </a:lnTo>
                  <a:lnTo>
                    <a:pt x="1735223" y="319765"/>
                  </a:lnTo>
                  <a:lnTo>
                    <a:pt x="1764894" y="353185"/>
                  </a:lnTo>
                  <a:lnTo>
                    <a:pt x="1793030" y="387909"/>
                  </a:lnTo>
                  <a:lnTo>
                    <a:pt x="1819578" y="423887"/>
                  </a:lnTo>
                  <a:lnTo>
                    <a:pt x="1844486" y="461066"/>
                  </a:lnTo>
                  <a:lnTo>
                    <a:pt x="1867702" y="499395"/>
                  </a:lnTo>
                  <a:lnTo>
                    <a:pt x="1889173" y="538824"/>
                  </a:lnTo>
                  <a:lnTo>
                    <a:pt x="1908848" y="579299"/>
                  </a:lnTo>
                  <a:lnTo>
                    <a:pt x="1926674" y="620771"/>
                  </a:lnTo>
                  <a:lnTo>
                    <a:pt x="1942598" y="663187"/>
                  </a:lnTo>
                  <a:lnTo>
                    <a:pt x="1956569" y="706496"/>
                  </a:lnTo>
                  <a:lnTo>
                    <a:pt x="1968534" y="750646"/>
                  </a:lnTo>
                  <a:lnTo>
                    <a:pt x="1978440" y="795586"/>
                  </a:lnTo>
                  <a:lnTo>
                    <a:pt x="1986237" y="841265"/>
                  </a:lnTo>
                  <a:lnTo>
                    <a:pt x="1991870" y="887631"/>
                  </a:lnTo>
                  <a:lnTo>
                    <a:pt x="1995288" y="934632"/>
                  </a:lnTo>
                  <a:lnTo>
                    <a:pt x="1996440" y="982218"/>
                  </a:lnTo>
                  <a:lnTo>
                    <a:pt x="1995288" y="1029803"/>
                  </a:lnTo>
                  <a:lnTo>
                    <a:pt x="1991870" y="1076804"/>
                  </a:lnTo>
                  <a:lnTo>
                    <a:pt x="1986237" y="1123170"/>
                  </a:lnTo>
                  <a:lnTo>
                    <a:pt x="1978440" y="1168849"/>
                  </a:lnTo>
                  <a:lnTo>
                    <a:pt x="1968534" y="1213789"/>
                  </a:lnTo>
                  <a:lnTo>
                    <a:pt x="1956569" y="1257939"/>
                  </a:lnTo>
                  <a:lnTo>
                    <a:pt x="1942598" y="1301248"/>
                  </a:lnTo>
                  <a:lnTo>
                    <a:pt x="1926674" y="1343664"/>
                  </a:lnTo>
                  <a:lnTo>
                    <a:pt x="1908848" y="1385136"/>
                  </a:lnTo>
                  <a:lnTo>
                    <a:pt x="1889173" y="1425611"/>
                  </a:lnTo>
                  <a:lnTo>
                    <a:pt x="1867702" y="1465040"/>
                  </a:lnTo>
                  <a:lnTo>
                    <a:pt x="1844486" y="1503369"/>
                  </a:lnTo>
                  <a:lnTo>
                    <a:pt x="1819578" y="1540548"/>
                  </a:lnTo>
                  <a:lnTo>
                    <a:pt x="1793030" y="1576526"/>
                  </a:lnTo>
                  <a:lnTo>
                    <a:pt x="1764894" y="1611250"/>
                  </a:lnTo>
                  <a:lnTo>
                    <a:pt x="1735223" y="1644670"/>
                  </a:lnTo>
                  <a:lnTo>
                    <a:pt x="1704070" y="1676733"/>
                  </a:lnTo>
                  <a:lnTo>
                    <a:pt x="1671485" y="1707389"/>
                  </a:lnTo>
                  <a:lnTo>
                    <a:pt x="1637522" y="1736585"/>
                  </a:lnTo>
                  <a:lnTo>
                    <a:pt x="1602233" y="1764271"/>
                  </a:lnTo>
                  <a:lnTo>
                    <a:pt x="1565670" y="1790395"/>
                  </a:lnTo>
                  <a:lnTo>
                    <a:pt x="1527885" y="1814905"/>
                  </a:lnTo>
                  <a:lnTo>
                    <a:pt x="1488931" y="1837750"/>
                  </a:lnTo>
                  <a:lnTo>
                    <a:pt x="1448860" y="1858879"/>
                  </a:lnTo>
                  <a:lnTo>
                    <a:pt x="1407725" y="1878240"/>
                  </a:lnTo>
                  <a:lnTo>
                    <a:pt x="1365577" y="1895781"/>
                  </a:lnTo>
                  <a:lnTo>
                    <a:pt x="1322469" y="1911452"/>
                  </a:lnTo>
                  <a:lnTo>
                    <a:pt x="1278452" y="1925200"/>
                  </a:lnTo>
                  <a:lnTo>
                    <a:pt x="1233581" y="1936974"/>
                  </a:lnTo>
                  <a:lnTo>
                    <a:pt x="1187906" y="1946723"/>
                  </a:lnTo>
                  <a:lnTo>
                    <a:pt x="1141480" y="1954395"/>
                  </a:lnTo>
                  <a:lnTo>
                    <a:pt x="1094356" y="1959939"/>
                  </a:lnTo>
                  <a:lnTo>
                    <a:pt x="1046585" y="1963303"/>
                  </a:lnTo>
                  <a:lnTo>
                    <a:pt x="998220" y="1964436"/>
                  </a:lnTo>
                  <a:lnTo>
                    <a:pt x="949854" y="1963303"/>
                  </a:lnTo>
                  <a:lnTo>
                    <a:pt x="902083" y="1959939"/>
                  </a:lnTo>
                  <a:lnTo>
                    <a:pt x="854959" y="1954395"/>
                  </a:lnTo>
                  <a:lnTo>
                    <a:pt x="808533" y="1946723"/>
                  </a:lnTo>
                  <a:lnTo>
                    <a:pt x="762858" y="1936974"/>
                  </a:lnTo>
                  <a:lnTo>
                    <a:pt x="717987" y="1925200"/>
                  </a:lnTo>
                  <a:lnTo>
                    <a:pt x="673970" y="1911452"/>
                  </a:lnTo>
                  <a:lnTo>
                    <a:pt x="630862" y="1895781"/>
                  </a:lnTo>
                  <a:lnTo>
                    <a:pt x="588714" y="1878240"/>
                  </a:lnTo>
                  <a:lnTo>
                    <a:pt x="547579" y="1858879"/>
                  </a:lnTo>
                  <a:lnTo>
                    <a:pt x="507508" y="1837750"/>
                  </a:lnTo>
                  <a:lnTo>
                    <a:pt x="468554" y="1814905"/>
                  </a:lnTo>
                  <a:lnTo>
                    <a:pt x="430769" y="1790395"/>
                  </a:lnTo>
                  <a:lnTo>
                    <a:pt x="394206" y="1764271"/>
                  </a:lnTo>
                  <a:lnTo>
                    <a:pt x="358917" y="1736585"/>
                  </a:lnTo>
                  <a:lnTo>
                    <a:pt x="324954" y="1707389"/>
                  </a:lnTo>
                  <a:lnTo>
                    <a:pt x="292369" y="1676733"/>
                  </a:lnTo>
                  <a:lnTo>
                    <a:pt x="261216" y="1644670"/>
                  </a:lnTo>
                  <a:lnTo>
                    <a:pt x="231545" y="1611250"/>
                  </a:lnTo>
                  <a:lnTo>
                    <a:pt x="203409" y="1576526"/>
                  </a:lnTo>
                  <a:lnTo>
                    <a:pt x="176861" y="1540548"/>
                  </a:lnTo>
                  <a:lnTo>
                    <a:pt x="151953" y="1503369"/>
                  </a:lnTo>
                  <a:lnTo>
                    <a:pt x="128737" y="1465040"/>
                  </a:lnTo>
                  <a:lnTo>
                    <a:pt x="107266" y="1425611"/>
                  </a:lnTo>
                  <a:lnTo>
                    <a:pt x="87591" y="1385136"/>
                  </a:lnTo>
                  <a:lnTo>
                    <a:pt x="69765" y="1343664"/>
                  </a:lnTo>
                  <a:lnTo>
                    <a:pt x="53841" y="1301248"/>
                  </a:lnTo>
                  <a:lnTo>
                    <a:pt x="39870" y="1257939"/>
                  </a:lnTo>
                  <a:lnTo>
                    <a:pt x="27905" y="1213789"/>
                  </a:lnTo>
                  <a:lnTo>
                    <a:pt x="17999" y="1168849"/>
                  </a:lnTo>
                  <a:lnTo>
                    <a:pt x="10202" y="1123170"/>
                  </a:lnTo>
                  <a:lnTo>
                    <a:pt x="4569" y="1076804"/>
                  </a:lnTo>
                  <a:lnTo>
                    <a:pt x="1151" y="1029803"/>
                  </a:lnTo>
                  <a:lnTo>
                    <a:pt x="0" y="982218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064754" y="4013962"/>
            <a:ext cx="102235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Variability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71790" y="4628516"/>
            <a:ext cx="12052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Arial"/>
                <a:cs typeface="Arial"/>
              </a:rPr>
              <a:t>Inconsistency  </a:t>
            </a:r>
            <a:r>
              <a:rPr sz="1600" spc="-20" dirty="0">
                <a:latin typeface="Arial"/>
                <a:cs typeface="Arial"/>
              </a:rPr>
              <a:t>of </a:t>
            </a:r>
            <a:r>
              <a:rPr sz="1600" spc="-30" dirty="0">
                <a:latin typeface="Arial"/>
                <a:cs typeface="Arial"/>
              </a:rPr>
              <a:t>the </a:t>
            </a:r>
            <a:r>
              <a:rPr sz="1600" spc="-75" dirty="0">
                <a:latin typeface="Arial"/>
                <a:cs typeface="Arial"/>
              </a:rPr>
              <a:t>data</a:t>
            </a:r>
            <a:r>
              <a:rPr sz="1600" spc="-28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set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813035" y="3611879"/>
            <a:ext cx="2095500" cy="1967864"/>
            <a:chOff x="9813035" y="3611879"/>
            <a:chExt cx="2095500" cy="1967864"/>
          </a:xfrm>
        </p:grpSpPr>
        <p:sp>
          <p:nvSpPr>
            <p:cNvPr id="24" name="object 24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1041653" y="0"/>
                  </a:moveTo>
                  <a:lnTo>
                    <a:pt x="992616" y="1064"/>
                  </a:lnTo>
                  <a:lnTo>
                    <a:pt x="944163" y="4225"/>
                  </a:lnTo>
                  <a:lnTo>
                    <a:pt x="896343" y="9437"/>
                  </a:lnTo>
                  <a:lnTo>
                    <a:pt x="849208" y="16652"/>
                  </a:lnTo>
                  <a:lnTo>
                    <a:pt x="802805" y="25823"/>
                  </a:lnTo>
                  <a:lnTo>
                    <a:pt x="757187" y="36904"/>
                  </a:lnTo>
                  <a:lnTo>
                    <a:pt x="712402" y="49846"/>
                  </a:lnTo>
                  <a:lnTo>
                    <a:pt x="668502" y="64605"/>
                  </a:lnTo>
                  <a:lnTo>
                    <a:pt x="625535" y="81131"/>
                  </a:lnTo>
                  <a:lnTo>
                    <a:pt x="583552" y="99379"/>
                  </a:lnTo>
                  <a:lnTo>
                    <a:pt x="542602" y="119302"/>
                  </a:lnTo>
                  <a:lnTo>
                    <a:pt x="502737" y="140852"/>
                  </a:lnTo>
                  <a:lnTo>
                    <a:pt x="464005" y="163982"/>
                  </a:lnTo>
                  <a:lnTo>
                    <a:pt x="426457" y="188646"/>
                  </a:lnTo>
                  <a:lnTo>
                    <a:pt x="390143" y="214797"/>
                  </a:lnTo>
                  <a:lnTo>
                    <a:pt x="355114" y="242387"/>
                  </a:lnTo>
                  <a:lnTo>
                    <a:pt x="321417" y="271370"/>
                  </a:lnTo>
                  <a:lnTo>
                    <a:pt x="289105" y="301698"/>
                  </a:lnTo>
                  <a:lnTo>
                    <a:pt x="258227" y="333325"/>
                  </a:lnTo>
                  <a:lnTo>
                    <a:pt x="228833" y="366204"/>
                  </a:lnTo>
                  <a:lnTo>
                    <a:pt x="200972" y="400287"/>
                  </a:lnTo>
                  <a:lnTo>
                    <a:pt x="174696" y="435528"/>
                  </a:lnTo>
                  <a:lnTo>
                    <a:pt x="150054" y="471880"/>
                  </a:lnTo>
                  <a:lnTo>
                    <a:pt x="127095" y="509296"/>
                  </a:lnTo>
                  <a:lnTo>
                    <a:pt x="105871" y="547729"/>
                  </a:lnTo>
                  <a:lnTo>
                    <a:pt x="86430" y="587131"/>
                  </a:lnTo>
                  <a:lnTo>
                    <a:pt x="68824" y="627456"/>
                  </a:lnTo>
                  <a:lnTo>
                    <a:pt x="53102" y="668658"/>
                  </a:lnTo>
                  <a:lnTo>
                    <a:pt x="39313" y="710688"/>
                  </a:lnTo>
                  <a:lnTo>
                    <a:pt x="27509" y="753500"/>
                  </a:lnTo>
                  <a:lnTo>
                    <a:pt x="17739" y="797047"/>
                  </a:lnTo>
                  <a:lnTo>
                    <a:pt x="10053" y="841282"/>
                  </a:lnTo>
                  <a:lnTo>
                    <a:pt x="4501" y="886158"/>
                  </a:lnTo>
                  <a:lnTo>
                    <a:pt x="1133" y="931628"/>
                  </a:lnTo>
                  <a:lnTo>
                    <a:pt x="0" y="977646"/>
                  </a:lnTo>
                  <a:lnTo>
                    <a:pt x="1133" y="1023663"/>
                  </a:lnTo>
                  <a:lnTo>
                    <a:pt x="4501" y="1069133"/>
                  </a:lnTo>
                  <a:lnTo>
                    <a:pt x="10053" y="1114009"/>
                  </a:lnTo>
                  <a:lnTo>
                    <a:pt x="17739" y="1158244"/>
                  </a:lnTo>
                  <a:lnTo>
                    <a:pt x="27509" y="1201791"/>
                  </a:lnTo>
                  <a:lnTo>
                    <a:pt x="39313" y="1244603"/>
                  </a:lnTo>
                  <a:lnTo>
                    <a:pt x="53102" y="1286633"/>
                  </a:lnTo>
                  <a:lnTo>
                    <a:pt x="68824" y="1327835"/>
                  </a:lnTo>
                  <a:lnTo>
                    <a:pt x="86430" y="1368160"/>
                  </a:lnTo>
                  <a:lnTo>
                    <a:pt x="105871" y="1407562"/>
                  </a:lnTo>
                  <a:lnTo>
                    <a:pt x="127095" y="1445995"/>
                  </a:lnTo>
                  <a:lnTo>
                    <a:pt x="150054" y="1483411"/>
                  </a:lnTo>
                  <a:lnTo>
                    <a:pt x="174696" y="1519763"/>
                  </a:lnTo>
                  <a:lnTo>
                    <a:pt x="200972" y="1555004"/>
                  </a:lnTo>
                  <a:lnTo>
                    <a:pt x="228833" y="1589087"/>
                  </a:lnTo>
                  <a:lnTo>
                    <a:pt x="258227" y="1621966"/>
                  </a:lnTo>
                  <a:lnTo>
                    <a:pt x="289105" y="1653593"/>
                  </a:lnTo>
                  <a:lnTo>
                    <a:pt x="321417" y="1683921"/>
                  </a:lnTo>
                  <a:lnTo>
                    <a:pt x="355114" y="1712904"/>
                  </a:lnTo>
                  <a:lnTo>
                    <a:pt x="390144" y="1740494"/>
                  </a:lnTo>
                  <a:lnTo>
                    <a:pt x="426457" y="1766645"/>
                  </a:lnTo>
                  <a:lnTo>
                    <a:pt x="464005" y="1791309"/>
                  </a:lnTo>
                  <a:lnTo>
                    <a:pt x="502737" y="1814439"/>
                  </a:lnTo>
                  <a:lnTo>
                    <a:pt x="542602" y="1835989"/>
                  </a:lnTo>
                  <a:lnTo>
                    <a:pt x="583552" y="1855912"/>
                  </a:lnTo>
                  <a:lnTo>
                    <a:pt x="625535" y="1874160"/>
                  </a:lnTo>
                  <a:lnTo>
                    <a:pt x="668502" y="1890686"/>
                  </a:lnTo>
                  <a:lnTo>
                    <a:pt x="712402" y="1905445"/>
                  </a:lnTo>
                  <a:lnTo>
                    <a:pt x="757187" y="1918387"/>
                  </a:lnTo>
                  <a:lnTo>
                    <a:pt x="802805" y="1929468"/>
                  </a:lnTo>
                  <a:lnTo>
                    <a:pt x="849208" y="1938639"/>
                  </a:lnTo>
                  <a:lnTo>
                    <a:pt x="896343" y="1945854"/>
                  </a:lnTo>
                  <a:lnTo>
                    <a:pt x="944163" y="1951066"/>
                  </a:lnTo>
                  <a:lnTo>
                    <a:pt x="992616" y="1954227"/>
                  </a:lnTo>
                  <a:lnTo>
                    <a:pt x="1041653" y="1955292"/>
                  </a:lnTo>
                  <a:lnTo>
                    <a:pt x="1090691" y="1954227"/>
                  </a:lnTo>
                  <a:lnTo>
                    <a:pt x="1139144" y="1951066"/>
                  </a:lnTo>
                  <a:lnTo>
                    <a:pt x="1186964" y="1945854"/>
                  </a:lnTo>
                  <a:lnTo>
                    <a:pt x="1234099" y="1938639"/>
                  </a:lnTo>
                  <a:lnTo>
                    <a:pt x="1280502" y="1929468"/>
                  </a:lnTo>
                  <a:lnTo>
                    <a:pt x="1326120" y="1918387"/>
                  </a:lnTo>
                  <a:lnTo>
                    <a:pt x="1370905" y="1905445"/>
                  </a:lnTo>
                  <a:lnTo>
                    <a:pt x="1414805" y="1890686"/>
                  </a:lnTo>
                  <a:lnTo>
                    <a:pt x="1457772" y="1874160"/>
                  </a:lnTo>
                  <a:lnTo>
                    <a:pt x="1499755" y="1855912"/>
                  </a:lnTo>
                  <a:lnTo>
                    <a:pt x="1540705" y="1835989"/>
                  </a:lnTo>
                  <a:lnTo>
                    <a:pt x="1580570" y="1814439"/>
                  </a:lnTo>
                  <a:lnTo>
                    <a:pt x="1619302" y="1791309"/>
                  </a:lnTo>
                  <a:lnTo>
                    <a:pt x="1656850" y="1766645"/>
                  </a:lnTo>
                  <a:lnTo>
                    <a:pt x="1693164" y="1740494"/>
                  </a:lnTo>
                  <a:lnTo>
                    <a:pt x="1728193" y="1712904"/>
                  </a:lnTo>
                  <a:lnTo>
                    <a:pt x="1761890" y="1683921"/>
                  </a:lnTo>
                  <a:lnTo>
                    <a:pt x="1794202" y="1653593"/>
                  </a:lnTo>
                  <a:lnTo>
                    <a:pt x="1825080" y="1621966"/>
                  </a:lnTo>
                  <a:lnTo>
                    <a:pt x="1854474" y="1589087"/>
                  </a:lnTo>
                  <a:lnTo>
                    <a:pt x="1882335" y="1555004"/>
                  </a:lnTo>
                  <a:lnTo>
                    <a:pt x="1908611" y="1519763"/>
                  </a:lnTo>
                  <a:lnTo>
                    <a:pt x="1933253" y="1483411"/>
                  </a:lnTo>
                  <a:lnTo>
                    <a:pt x="1956212" y="1445995"/>
                  </a:lnTo>
                  <a:lnTo>
                    <a:pt x="1977436" y="1407562"/>
                  </a:lnTo>
                  <a:lnTo>
                    <a:pt x="1996877" y="1368160"/>
                  </a:lnTo>
                  <a:lnTo>
                    <a:pt x="2014483" y="1327835"/>
                  </a:lnTo>
                  <a:lnTo>
                    <a:pt x="2030205" y="1286633"/>
                  </a:lnTo>
                  <a:lnTo>
                    <a:pt x="2043994" y="1244603"/>
                  </a:lnTo>
                  <a:lnTo>
                    <a:pt x="2055798" y="1201791"/>
                  </a:lnTo>
                  <a:lnTo>
                    <a:pt x="2065568" y="1158244"/>
                  </a:lnTo>
                  <a:lnTo>
                    <a:pt x="2073254" y="1114009"/>
                  </a:lnTo>
                  <a:lnTo>
                    <a:pt x="2078806" y="1069133"/>
                  </a:lnTo>
                  <a:lnTo>
                    <a:pt x="2082174" y="1023663"/>
                  </a:lnTo>
                  <a:lnTo>
                    <a:pt x="2083308" y="977646"/>
                  </a:lnTo>
                  <a:lnTo>
                    <a:pt x="2082174" y="931628"/>
                  </a:lnTo>
                  <a:lnTo>
                    <a:pt x="2078806" y="886158"/>
                  </a:lnTo>
                  <a:lnTo>
                    <a:pt x="2073254" y="841282"/>
                  </a:lnTo>
                  <a:lnTo>
                    <a:pt x="2065568" y="797047"/>
                  </a:lnTo>
                  <a:lnTo>
                    <a:pt x="2055798" y="753500"/>
                  </a:lnTo>
                  <a:lnTo>
                    <a:pt x="2043994" y="710688"/>
                  </a:lnTo>
                  <a:lnTo>
                    <a:pt x="2030205" y="668658"/>
                  </a:lnTo>
                  <a:lnTo>
                    <a:pt x="2014483" y="627456"/>
                  </a:lnTo>
                  <a:lnTo>
                    <a:pt x="1996877" y="587131"/>
                  </a:lnTo>
                  <a:lnTo>
                    <a:pt x="1977436" y="547729"/>
                  </a:lnTo>
                  <a:lnTo>
                    <a:pt x="1956212" y="509296"/>
                  </a:lnTo>
                  <a:lnTo>
                    <a:pt x="1933253" y="471880"/>
                  </a:lnTo>
                  <a:lnTo>
                    <a:pt x="1908611" y="435528"/>
                  </a:lnTo>
                  <a:lnTo>
                    <a:pt x="1882335" y="400287"/>
                  </a:lnTo>
                  <a:lnTo>
                    <a:pt x="1854474" y="366204"/>
                  </a:lnTo>
                  <a:lnTo>
                    <a:pt x="1825080" y="333325"/>
                  </a:lnTo>
                  <a:lnTo>
                    <a:pt x="1794202" y="301698"/>
                  </a:lnTo>
                  <a:lnTo>
                    <a:pt x="1761890" y="271370"/>
                  </a:lnTo>
                  <a:lnTo>
                    <a:pt x="1728193" y="242387"/>
                  </a:lnTo>
                  <a:lnTo>
                    <a:pt x="1693164" y="214797"/>
                  </a:lnTo>
                  <a:lnTo>
                    <a:pt x="1656850" y="188646"/>
                  </a:lnTo>
                  <a:lnTo>
                    <a:pt x="1619302" y="163982"/>
                  </a:lnTo>
                  <a:lnTo>
                    <a:pt x="1580570" y="140852"/>
                  </a:lnTo>
                  <a:lnTo>
                    <a:pt x="1540705" y="119302"/>
                  </a:lnTo>
                  <a:lnTo>
                    <a:pt x="1499755" y="99379"/>
                  </a:lnTo>
                  <a:lnTo>
                    <a:pt x="1457772" y="81131"/>
                  </a:lnTo>
                  <a:lnTo>
                    <a:pt x="1414805" y="64605"/>
                  </a:lnTo>
                  <a:lnTo>
                    <a:pt x="1370905" y="49846"/>
                  </a:lnTo>
                  <a:lnTo>
                    <a:pt x="1326120" y="36904"/>
                  </a:lnTo>
                  <a:lnTo>
                    <a:pt x="1280502" y="25823"/>
                  </a:lnTo>
                  <a:lnTo>
                    <a:pt x="1234099" y="16652"/>
                  </a:lnTo>
                  <a:lnTo>
                    <a:pt x="1186964" y="9437"/>
                  </a:lnTo>
                  <a:lnTo>
                    <a:pt x="1139144" y="4225"/>
                  </a:lnTo>
                  <a:lnTo>
                    <a:pt x="1090691" y="1064"/>
                  </a:lnTo>
                  <a:lnTo>
                    <a:pt x="1041653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19131" y="3617975"/>
              <a:ext cx="2083435" cy="1955800"/>
            </a:xfrm>
            <a:custGeom>
              <a:avLst/>
              <a:gdLst/>
              <a:ahLst/>
              <a:cxnLst/>
              <a:rect l="l" t="t" r="r" b="b"/>
              <a:pathLst>
                <a:path w="2083434" h="1955800">
                  <a:moveTo>
                    <a:pt x="0" y="977646"/>
                  </a:moveTo>
                  <a:lnTo>
                    <a:pt x="1133" y="931628"/>
                  </a:lnTo>
                  <a:lnTo>
                    <a:pt x="4501" y="886158"/>
                  </a:lnTo>
                  <a:lnTo>
                    <a:pt x="10053" y="841282"/>
                  </a:lnTo>
                  <a:lnTo>
                    <a:pt x="17739" y="797047"/>
                  </a:lnTo>
                  <a:lnTo>
                    <a:pt x="27509" y="753500"/>
                  </a:lnTo>
                  <a:lnTo>
                    <a:pt x="39313" y="710688"/>
                  </a:lnTo>
                  <a:lnTo>
                    <a:pt x="53102" y="668658"/>
                  </a:lnTo>
                  <a:lnTo>
                    <a:pt x="68824" y="627456"/>
                  </a:lnTo>
                  <a:lnTo>
                    <a:pt x="86430" y="587131"/>
                  </a:lnTo>
                  <a:lnTo>
                    <a:pt x="105871" y="547729"/>
                  </a:lnTo>
                  <a:lnTo>
                    <a:pt x="127095" y="509296"/>
                  </a:lnTo>
                  <a:lnTo>
                    <a:pt x="150054" y="471880"/>
                  </a:lnTo>
                  <a:lnTo>
                    <a:pt x="174696" y="435528"/>
                  </a:lnTo>
                  <a:lnTo>
                    <a:pt x="200972" y="400287"/>
                  </a:lnTo>
                  <a:lnTo>
                    <a:pt x="228833" y="366204"/>
                  </a:lnTo>
                  <a:lnTo>
                    <a:pt x="258227" y="333325"/>
                  </a:lnTo>
                  <a:lnTo>
                    <a:pt x="289105" y="301698"/>
                  </a:lnTo>
                  <a:lnTo>
                    <a:pt x="321417" y="271370"/>
                  </a:lnTo>
                  <a:lnTo>
                    <a:pt x="355114" y="242387"/>
                  </a:lnTo>
                  <a:lnTo>
                    <a:pt x="390143" y="214797"/>
                  </a:lnTo>
                  <a:lnTo>
                    <a:pt x="426457" y="188646"/>
                  </a:lnTo>
                  <a:lnTo>
                    <a:pt x="464005" y="163982"/>
                  </a:lnTo>
                  <a:lnTo>
                    <a:pt x="502737" y="140852"/>
                  </a:lnTo>
                  <a:lnTo>
                    <a:pt x="542602" y="119302"/>
                  </a:lnTo>
                  <a:lnTo>
                    <a:pt x="583552" y="99379"/>
                  </a:lnTo>
                  <a:lnTo>
                    <a:pt x="625535" y="81131"/>
                  </a:lnTo>
                  <a:lnTo>
                    <a:pt x="668502" y="64605"/>
                  </a:lnTo>
                  <a:lnTo>
                    <a:pt x="712402" y="49846"/>
                  </a:lnTo>
                  <a:lnTo>
                    <a:pt x="757187" y="36904"/>
                  </a:lnTo>
                  <a:lnTo>
                    <a:pt x="802805" y="25823"/>
                  </a:lnTo>
                  <a:lnTo>
                    <a:pt x="849208" y="16652"/>
                  </a:lnTo>
                  <a:lnTo>
                    <a:pt x="896343" y="9437"/>
                  </a:lnTo>
                  <a:lnTo>
                    <a:pt x="944163" y="4225"/>
                  </a:lnTo>
                  <a:lnTo>
                    <a:pt x="992616" y="1064"/>
                  </a:lnTo>
                  <a:lnTo>
                    <a:pt x="1041653" y="0"/>
                  </a:lnTo>
                  <a:lnTo>
                    <a:pt x="1090691" y="1064"/>
                  </a:lnTo>
                  <a:lnTo>
                    <a:pt x="1139144" y="4225"/>
                  </a:lnTo>
                  <a:lnTo>
                    <a:pt x="1186964" y="9437"/>
                  </a:lnTo>
                  <a:lnTo>
                    <a:pt x="1234099" y="16652"/>
                  </a:lnTo>
                  <a:lnTo>
                    <a:pt x="1280502" y="25823"/>
                  </a:lnTo>
                  <a:lnTo>
                    <a:pt x="1326120" y="36904"/>
                  </a:lnTo>
                  <a:lnTo>
                    <a:pt x="1370905" y="49846"/>
                  </a:lnTo>
                  <a:lnTo>
                    <a:pt x="1414805" y="64605"/>
                  </a:lnTo>
                  <a:lnTo>
                    <a:pt x="1457772" y="81131"/>
                  </a:lnTo>
                  <a:lnTo>
                    <a:pt x="1499755" y="99379"/>
                  </a:lnTo>
                  <a:lnTo>
                    <a:pt x="1540705" y="119302"/>
                  </a:lnTo>
                  <a:lnTo>
                    <a:pt x="1580570" y="140852"/>
                  </a:lnTo>
                  <a:lnTo>
                    <a:pt x="1619302" y="163982"/>
                  </a:lnTo>
                  <a:lnTo>
                    <a:pt x="1656850" y="188646"/>
                  </a:lnTo>
                  <a:lnTo>
                    <a:pt x="1693164" y="214797"/>
                  </a:lnTo>
                  <a:lnTo>
                    <a:pt x="1728193" y="242387"/>
                  </a:lnTo>
                  <a:lnTo>
                    <a:pt x="1761890" y="271370"/>
                  </a:lnTo>
                  <a:lnTo>
                    <a:pt x="1794202" y="301698"/>
                  </a:lnTo>
                  <a:lnTo>
                    <a:pt x="1825080" y="333325"/>
                  </a:lnTo>
                  <a:lnTo>
                    <a:pt x="1854474" y="366204"/>
                  </a:lnTo>
                  <a:lnTo>
                    <a:pt x="1882335" y="400287"/>
                  </a:lnTo>
                  <a:lnTo>
                    <a:pt x="1908611" y="435528"/>
                  </a:lnTo>
                  <a:lnTo>
                    <a:pt x="1933253" y="471880"/>
                  </a:lnTo>
                  <a:lnTo>
                    <a:pt x="1956212" y="509296"/>
                  </a:lnTo>
                  <a:lnTo>
                    <a:pt x="1977436" y="547729"/>
                  </a:lnTo>
                  <a:lnTo>
                    <a:pt x="1996877" y="587131"/>
                  </a:lnTo>
                  <a:lnTo>
                    <a:pt x="2014483" y="627456"/>
                  </a:lnTo>
                  <a:lnTo>
                    <a:pt x="2030205" y="668658"/>
                  </a:lnTo>
                  <a:lnTo>
                    <a:pt x="2043994" y="710688"/>
                  </a:lnTo>
                  <a:lnTo>
                    <a:pt x="2055798" y="753500"/>
                  </a:lnTo>
                  <a:lnTo>
                    <a:pt x="2065568" y="797047"/>
                  </a:lnTo>
                  <a:lnTo>
                    <a:pt x="2073254" y="841282"/>
                  </a:lnTo>
                  <a:lnTo>
                    <a:pt x="2078806" y="886158"/>
                  </a:lnTo>
                  <a:lnTo>
                    <a:pt x="2082174" y="931628"/>
                  </a:lnTo>
                  <a:lnTo>
                    <a:pt x="2083308" y="977646"/>
                  </a:lnTo>
                  <a:lnTo>
                    <a:pt x="2082174" y="1023663"/>
                  </a:lnTo>
                  <a:lnTo>
                    <a:pt x="2078806" y="1069133"/>
                  </a:lnTo>
                  <a:lnTo>
                    <a:pt x="2073254" y="1114009"/>
                  </a:lnTo>
                  <a:lnTo>
                    <a:pt x="2065568" y="1158244"/>
                  </a:lnTo>
                  <a:lnTo>
                    <a:pt x="2055798" y="1201791"/>
                  </a:lnTo>
                  <a:lnTo>
                    <a:pt x="2043994" y="1244603"/>
                  </a:lnTo>
                  <a:lnTo>
                    <a:pt x="2030205" y="1286633"/>
                  </a:lnTo>
                  <a:lnTo>
                    <a:pt x="2014483" y="1327835"/>
                  </a:lnTo>
                  <a:lnTo>
                    <a:pt x="1996877" y="1368160"/>
                  </a:lnTo>
                  <a:lnTo>
                    <a:pt x="1977436" y="1407562"/>
                  </a:lnTo>
                  <a:lnTo>
                    <a:pt x="1956212" y="1445995"/>
                  </a:lnTo>
                  <a:lnTo>
                    <a:pt x="1933253" y="1483411"/>
                  </a:lnTo>
                  <a:lnTo>
                    <a:pt x="1908611" y="1519763"/>
                  </a:lnTo>
                  <a:lnTo>
                    <a:pt x="1882335" y="1555004"/>
                  </a:lnTo>
                  <a:lnTo>
                    <a:pt x="1854474" y="1589087"/>
                  </a:lnTo>
                  <a:lnTo>
                    <a:pt x="1825080" y="1621966"/>
                  </a:lnTo>
                  <a:lnTo>
                    <a:pt x="1794202" y="1653593"/>
                  </a:lnTo>
                  <a:lnTo>
                    <a:pt x="1761890" y="1683921"/>
                  </a:lnTo>
                  <a:lnTo>
                    <a:pt x="1728193" y="1712904"/>
                  </a:lnTo>
                  <a:lnTo>
                    <a:pt x="1693164" y="1740494"/>
                  </a:lnTo>
                  <a:lnTo>
                    <a:pt x="1656850" y="1766645"/>
                  </a:lnTo>
                  <a:lnTo>
                    <a:pt x="1619302" y="1791309"/>
                  </a:lnTo>
                  <a:lnTo>
                    <a:pt x="1580570" y="1814439"/>
                  </a:lnTo>
                  <a:lnTo>
                    <a:pt x="1540705" y="1835989"/>
                  </a:lnTo>
                  <a:lnTo>
                    <a:pt x="1499755" y="1855912"/>
                  </a:lnTo>
                  <a:lnTo>
                    <a:pt x="1457772" y="1874160"/>
                  </a:lnTo>
                  <a:lnTo>
                    <a:pt x="1414805" y="1890686"/>
                  </a:lnTo>
                  <a:lnTo>
                    <a:pt x="1370905" y="1905445"/>
                  </a:lnTo>
                  <a:lnTo>
                    <a:pt x="1326120" y="1918387"/>
                  </a:lnTo>
                  <a:lnTo>
                    <a:pt x="1280502" y="1929468"/>
                  </a:lnTo>
                  <a:lnTo>
                    <a:pt x="1234099" y="1938639"/>
                  </a:lnTo>
                  <a:lnTo>
                    <a:pt x="1186964" y="1945854"/>
                  </a:lnTo>
                  <a:lnTo>
                    <a:pt x="1139144" y="1951066"/>
                  </a:lnTo>
                  <a:lnTo>
                    <a:pt x="1090691" y="1954227"/>
                  </a:lnTo>
                  <a:lnTo>
                    <a:pt x="1041653" y="1955292"/>
                  </a:lnTo>
                  <a:lnTo>
                    <a:pt x="992616" y="1954227"/>
                  </a:lnTo>
                  <a:lnTo>
                    <a:pt x="944163" y="1951066"/>
                  </a:lnTo>
                  <a:lnTo>
                    <a:pt x="896343" y="1945854"/>
                  </a:lnTo>
                  <a:lnTo>
                    <a:pt x="849208" y="1938639"/>
                  </a:lnTo>
                  <a:lnTo>
                    <a:pt x="802805" y="1929468"/>
                  </a:lnTo>
                  <a:lnTo>
                    <a:pt x="757187" y="1918387"/>
                  </a:lnTo>
                  <a:lnTo>
                    <a:pt x="712402" y="1905445"/>
                  </a:lnTo>
                  <a:lnTo>
                    <a:pt x="668502" y="1890686"/>
                  </a:lnTo>
                  <a:lnTo>
                    <a:pt x="625535" y="1874160"/>
                  </a:lnTo>
                  <a:lnTo>
                    <a:pt x="583552" y="1855912"/>
                  </a:lnTo>
                  <a:lnTo>
                    <a:pt x="542602" y="1835989"/>
                  </a:lnTo>
                  <a:lnTo>
                    <a:pt x="502737" y="1814439"/>
                  </a:lnTo>
                  <a:lnTo>
                    <a:pt x="464005" y="1791309"/>
                  </a:lnTo>
                  <a:lnTo>
                    <a:pt x="426457" y="1766645"/>
                  </a:lnTo>
                  <a:lnTo>
                    <a:pt x="390144" y="1740494"/>
                  </a:lnTo>
                  <a:lnTo>
                    <a:pt x="355114" y="1712904"/>
                  </a:lnTo>
                  <a:lnTo>
                    <a:pt x="321417" y="1683921"/>
                  </a:lnTo>
                  <a:lnTo>
                    <a:pt x="289105" y="1653593"/>
                  </a:lnTo>
                  <a:lnTo>
                    <a:pt x="258227" y="1621966"/>
                  </a:lnTo>
                  <a:lnTo>
                    <a:pt x="228833" y="1589087"/>
                  </a:lnTo>
                  <a:lnTo>
                    <a:pt x="200972" y="1555004"/>
                  </a:lnTo>
                  <a:lnTo>
                    <a:pt x="174696" y="1519763"/>
                  </a:lnTo>
                  <a:lnTo>
                    <a:pt x="150054" y="1483411"/>
                  </a:lnTo>
                  <a:lnTo>
                    <a:pt x="127095" y="1445995"/>
                  </a:lnTo>
                  <a:lnTo>
                    <a:pt x="105871" y="1407562"/>
                  </a:lnTo>
                  <a:lnTo>
                    <a:pt x="86430" y="1368160"/>
                  </a:lnTo>
                  <a:lnTo>
                    <a:pt x="68824" y="1327835"/>
                  </a:lnTo>
                  <a:lnTo>
                    <a:pt x="53102" y="1286633"/>
                  </a:lnTo>
                  <a:lnTo>
                    <a:pt x="39313" y="1244603"/>
                  </a:lnTo>
                  <a:lnTo>
                    <a:pt x="27509" y="1201791"/>
                  </a:lnTo>
                  <a:lnTo>
                    <a:pt x="17739" y="1158244"/>
                  </a:lnTo>
                  <a:lnTo>
                    <a:pt x="10053" y="1114009"/>
                  </a:lnTo>
                  <a:lnTo>
                    <a:pt x="4501" y="1069133"/>
                  </a:lnTo>
                  <a:lnTo>
                    <a:pt x="1133" y="1023663"/>
                  </a:lnTo>
                  <a:lnTo>
                    <a:pt x="0" y="977646"/>
                  </a:lnTo>
                  <a:close/>
                </a:path>
              </a:pathLst>
            </a:custGeom>
            <a:ln w="12192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445878" y="3896616"/>
            <a:ext cx="83439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3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000" u="sng" spc="-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2000" u="sng" spc="-1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000" u="sng" spc="-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20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000" u="sng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43184" y="4510483"/>
            <a:ext cx="123888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latin typeface="Arial"/>
                <a:cs typeface="Arial"/>
              </a:rPr>
              <a:t>Variance </a:t>
            </a:r>
            <a:r>
              <a:rPr sz="1600" spc="-35" dirty="0">
                <a:latin typeface="Arial"/>
                <a:cs typeface="Arial"/>
              </a:rPr>
              <a:t>in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the  </a:t>
            </a:r>
            <a:r>
              <a:rPr sz="1600" spc="-45" dirty="0">
                <a:latin typeface="Arial"/>
                <a:cs typeface="Arial"/>
              </a:rPr>
              <a:t>quality </a:t>
            </a:r>
            <a:r>
              <a:rPr sz="1600" spc="-20" dirty="0">
                <a:latin typeface="Arial"/>
                <a:cs typeface="Arial"/>
              </a:rPr>
              <a:t>of  </a:t>
            </a:r>
            <a:r>
              <a:rPr sz="1600" spc="-65" dirty="0">
                <a:latin typeface="Arial"/>
                <a:cs typeface="Arial"/>
              </a:rPr>
              <a:t>captured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4" y="805054"/>
            <a:ext cx="202818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80" dirty="0">
                <a:solidFill>
                  <a:srgbClr val="5B9BD4"/>
                </a:solidFill>
              </a:rPr>
              <a:t>A</a:t>
            </a:r>
            <a:r>
              <a:rPr sz="5400" spc="-635" dirty="0">
                <a:solidFill>
                  <a:srgbClr val="5B9BD4"/>
                </a:solidFill>
              </a:rPr>
              <a:t>g</a:t>
            </a:r>
            <a:r>
              <a:rPr sz="5400" spc="-459" dirty="0">
                <a:solidFill>
                  <a:srgbClr val="5B9BD4"/>
                </a:solidFill>
              </a:rPr>
              <a:t>e</a:t>
            </a:r>
            <a:r>
              <a:rPr sz="5400" spc="-320" dirty="0">
                <a:solidFill>
                  <a:srgbClr val="5B9BD4"/>
                </a:solidFill>
              </a:rPr>
              <a:t>nd</a:t>
            </a:r>
            <a:r>
              <a:rPr sz="5400" spc="-465" dirty="0">
                <a:solidFill>
                  <a:srgbClr val="5B9BD4"/>
                </a:solidFill>
              </a:rPr>
              <a:t>a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755092" y="2183131"/>
            <a:ext cx="5450205" cy="291682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965"/>
              </a:spcBef>
              <a:buChar char="•"/>
              <a:tabLst>
                <a:tab pos="187960" algn="l"/>
              </a:tabLst>
            </a:pPr>
            <a:r>
              <a:rPr sz="2400" spc="-100" dirty="0">
                <a:solidFill>
                  <a:srgbClr val="252525"/>
                </a:solidFill>
                <a:latin typeface="Arial"/>
                <a:cs typeface="Arial"/>
              </a:rPr>
              <a:t>What </a:t>
            </a:r>
            <a:r>
              <a:rPr sz="2400" spc="-14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</a:t>
            </a:r>
            <a:r>
              <a:rPr sz="2400" spc="-2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Data?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200" dirty="0">
                <a:solidFill>
                  <a:srgbClr val="5B9BD4"/>
                </a:solidFill>
                <a:latin typeface="Arial"/>
                <a:cs typeface="Arial"/>
              </a:rPr>
              <a:t>Business</a:t>
            </a:r>
            <a:r>
              <a:rPr sz="2400" spc="-18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5B9BD4"/>
                </a:solidFill>
                <a:latin typeface="Arial"/>
                <a:cs typeface="Arial"/>
              </a:rPr>
              <a:t>Challenges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How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Revolutionizes</a:t>
            </a:r>
            <a:r>
              <a:rPr sz="2400" spc="-2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5"/>
              </a:spcBef>
              <a:buChar char="•"/>
              <a:tabLst>
                <a:tab pos="187960" algn="l"/>
              </a:tabLst>
            </a:pP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400" spc="-215" dirty="0">
                <a:solidFill>
                  <a:srgbClr val="252525"/>
                </a:solidFill>
                <a:latin typeface="Arial"/>
                <a:cs typeface="Arial"/>
              </a:rPr>
              <a:t>Use </a:t>
            </a:r>
            <a:r>
              <a:rPr sz="2400" spc="-90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2400" spc="-1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252525"/>
                </a:solidFill>
                <a:latin typeface="Arial"/>
                <a:cs typeface="Arial"/>
              </a:rPr>
              <a:t>Manufacturing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60"/>
              </a:spcBef>
              <a:buChar char="•"/>
              <a:tabLst>
                <a:tab pos="187960" algn="l"/>
              </a:tabLst>
            </a:pPr>
            <a:r>
              <a:rPr sz="2400" spc="-160" dirty="0">
                <a:solidFill>
                  <a:srgbClr val="252525"/>
                </a:solidFill>
                <a:latin typeface="Arial"/>
                <a:cs typeface="Arial"/>
              </a:rPr>
              <a:t>Why </a:t>
            </a:r>
            <a:r>
              <a:rPr sz="2400" spc="-180" dirty="0">
                <a:solidFill>
                  <a:srgbClr val="252525"/>
                </a:solidFill>
                <a:latin typeface="Arial"/>
                <a:cs typeface="Arial"/>
              </a:rPr>
              <a:t>Companies </a:t>
            </a:r>
            <a:r>
              <a:rPr sz="2400" spc="-160" dirty="0">
                <a:solidFill>
                  <a:srgbClr val="252525"/>
                </a:solidFill>
                <a:latin typeface="Arial"/>
                <a:cs typeface="Arial"/>
              </a:rPr>
              <a:t>Fail </a:t>
            </a:r>
            <a:r>
              <a:rPr sz="2400" spc="-40" dirty="0">
                <a:solidFill>
                  <a:srgbClr val="252525"/>
                </a:solidFill>
                <a:latin typeface="Arial"/>
                <a:cs typeface="Arial"/>
              </a:rPr>
              <a:t>With </a:t>
            </a:r>
            <a:r>
              <a:rPr sz="2400" spc="-185" dirty="0">
                <a:solidFill>
                  <a:srgbClr val="252525"/>
                </a:solidFill>
                <a:latin typeface="Arial"/>
                <a:cs typeface="Arial"/>
              </a:rPr>
              <a:t>Big</a:t>
            </a:r>
            <a:r>
              <a:rPr sz="2400" spc="-3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87960" indent="-175260">
              <a:lnSpc>
                <a:spcPct val="100000"/>
              </a:lnSpc>
              <a:spcBef>
                <a:spcPts val="880"/>
              </a:spcBef>
              <a:buChar char="•"/>
              <a:tabLst>
                <a:tab pos="187960" algn="l"/>
              </a:tabLst>
            </a:pP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2400" spc="-235" dirty="0">
                <a:solidFill>
                  <a:srgbClr val="252525"/>
                </a:solidFill>
                <a:latin typeface="Arial"/>
                <a:cs typeface="Arial"/>
              </a:rPr>
              <a:t>Road</a:t>
            </a:r>
            <a:r>
              <a:rPr sz="24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252525"/>
                </a:solidFill>
                <a:latin typeface="Arial"/>
                <a:cs typeface="Arial"/>
              </a:rPr>
              <a:t>Ahead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9072" y="1560575"/>
            <a:ext cx="3199397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PT forma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 forma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ISM 14th session</Template>
  <TotalTime>57</TotalTime>
  <Words>1302</Words>
  <Application>Microsoft Office PowerPoint</Application>
  <PresentationFormat>Custom</PresentationFormat>
  <Paragraphs>220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1_PPT format</vt:lpstr>
      <vt:lpstr>PPT format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Big Data Analytics in Manufacturing  </vt:lpstr>
      <vt:lpstr>Agenda</vt:lpstr>
      <vt:lpstr>What is Big Data?</vt:lpstr>
      <vt:lpstr>What is Big Data?</vt:lpstr>
      <vt:lpstr>What is Big Data?</vt:lpstr>
      <vt:lpstr>What is Big Data?</vt:lpstr>
      <vt:lpstr>What is Big Data?</vt:lpstr>
      <vt:lpstr>What is Big Data?</vt:lpstr>
      <vt:lpstr>Agenda</vt:lpstr>
      <vt:lpstr>Slide 10</vt:lpstr>
      <vt:lpstr>Slide 11</vt:lpstr>
      <vt:lpstr>Slide 12</vt:lpstr>
      <vt:lpstr>Agenda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Agenda</vt:lpstr>
      <vt:lpstr>Slide 24</vt:lpstr>
      <vt:lpstr>Slide 25</vt:lpstr>
      <vt:lpstr>Agenda</vt:lpstr>
      <vt:lpstr>Why Companies Fail With Big Data</vt:lpstr>
      <vt:lpstr>Agenda</vt:lpstr>
      <vt:lpstr>Slide 29</vt:lpstr>
      <vt:lpstr>Slide 30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12</cp:revision>
  <dcterms:created xsi:type="dcterms:W3CDTF">2020-08-06T13:27:29Z</dcterms:created>
  <dcterms:modified xsi:type="dcterms:W3CDTF">2020-08-08T05:34:07Z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2016-04-19T00:00:00Z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2020-08-06T00:00:00Z</vt:filetime>
  </property>
</Properties>
</file>